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6256000" cy="9144000"/>
  <p:notesSz cx="9144000" cy="16256000"/>
  <p:embeddedFontLst>
    <p:embeddedFont>
      <p:font typeface="Quattrocento Sans" charset="-122" pitchFamily="34"/>
      <p:regular r:id="rId43"/>
    </p:embeddedFont>
    <p:embeddedFont>
      <p:font typeface="Liter" charset="-122" pitchFamily="34"/>
      <p:regular r:id="rId44"/>
    </p:embeddedFont>
    <p:embeddedFont>
      <p:font typeface="MiSans" charset="-122" pitchFamily="34"/>
      <p:regular r:id="rId4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openxmlformats.org/officeDocument/2006/relationships/font" Target="fonts/font1.fntdata"/><Relationship Id="rId44" Type="http://schemas.openxmlformats.org/officeDocument/2006/relationships/font" Target="fonts/font2.fntdata"/><Relationship Id="rId4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a39f8e106eafdc6a39f9234f71e7f15b806a4bc3.jp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0" r="0" t="781" b="781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2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52400" y="0"/>
                </a:moveTo>
                <a:lnTo>
                  <a:pt x="457200" y="0"/>
                </a:lnTo>
                <a:cubicBezTo>
                  <a:pt x="541312" y="0"/>
                  <a:pt x="609600" y="68288"/>
                  <a:pt x="609600" y="152400"/>
                </a:cubicBezTo>
                <a:lnTo>
                  <a:pt x="609600" y="457200"/>
                </a:lnTo>
                <a:cubicBezTo>
                  <a:pt x="609600" y="541312"/>
                  <a:pt x="541312" y="609600"/>
                  <a:pt x="457200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270000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622300" y="6604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209550" y="0"/>
                </a:moveTo>
                <a:cubicBezTo>
                  <a:pt x="209550" y="-10537"/>
                  <a:pt x="201037" y="-19050"/>
                  <a:pt x="190500" y="-19050"/>
                </a:cubicBezTo>
                <a:cubicBezTo>
                  <a:pt x="179963" y="-19050"/>
                  <a:pt x="171450" y="-10537"/>
                  <a:pt x="171450" y="0"/>
                </a:cubicBezTo>
                <a:lnTo>
                  <a:pt x="171450" y="38100"/>
                </a:lnTo>
                <a:lnTo>
                  <a:pt x="114300" y="38100"/>
                </a:lnTo>
                <a:cubicBezTo>
                  <a:pt x="82748" y="38100"/>
                  <a:pt x="57150" y="63698"/>
                  <a:pt x="57150" y="95250"/>
                </a:cubicBezTo>
                <a:lnTo>
                  <a:pt x="57150" y="228600"/>
                </a:lnTo>
                <a:cubicBezTo>
                  <a:pt x="57150" y="260152"/>
                  <a:pt x="82748" y="285750"/>
                  <a:pt x="114300" y="285750"/>
                </a:cubicBezTo>
                <a:lnTo>
                  <a:pt x="266700" y="285750"/>
                </a:lnTo>
                <a:cubicBezTo>
                  <a:pt x="298252" y="285750"/>
                  <a:pt x="323850" y="260152"/>
                  <a:pt x="323850" y="228600"/>
                </a:cubicBezTo>
                <a:lnTo>
                  <a:pt x="323850" y="95250"/>
                </a:lnTo>
                <a:cubicBezTo>
                  <a:pt x="323850" y="63698"/>
                  <a:pt x="298252" y="38100"/>
                  <a:pt x="266700" y="38100"/>
                </a:cubicBezTo>
                <a:lnTo>
                  <a:pt x="209550" y="38100"/>
                </a:lnTo>
                <a:lnTo>
                  <a:pt x="209550" y="0"/>
                </a:lnTo>
                <a:close/>
                <a:moveTo>
                  <a:pt x="95250" y="219075"/>
                </a:moveTo>
                <a:cubicBezTo>
                  <a:pt x="95250" y="211157"/>
                  <a:pt x="101620" y="204787"/>
                  <a:pt x="109537" y="204787"/>
                </a:cubicBezTo>
                <a:lnTo>
                  <a:pt x="128588" y="204787"/>
                </a:lnTo>
                <a:cubicBezTo>
                  <a:pt x="136505" y="204787"/>
                  <a:pt x="142875" y="211157"/>
                  <a:pt x="142875" y="219075"/>
                </a:cubicBezTo>
                <a:cubicBezTo>
                  <a:pt x="142875" y="226993"/>
                  <a:pt x="136505" y="233363"/>
                  <a:pt x="128588" y="233363"/>
                </a:cubicBezTo>
                <a:lnTo>
                  <a:pt x="109537" y="233363"/>
                </a:lnTo>
                <a:cubicBezTo>
                  <a:pt x="101620" y="233363"/>
                  <a:pt x="95250" y="226993"/>
                  <a:pt x="95250" y="219075"/>
                </a:cubicBezTo>
                <a:close/>
                <a:moveTo>
                  <a:pt x="166688" y="219075"/>
                </a:moveTo>
                <a:cubicBezTo>
                  <a:pt x="166688" y="211157"/>
                  <a:pt x="173057" y="204787"/>
                  <a:pt x="180975" y="204787"/>
                </a:cubicBezTo>
                <a:lnTo>
                  <a:pt x="200025" y="204787"/>
                </a:lnTo>
                <a:cubicBezTo>
                  <a:pt x="207943" y="204787"/>
                  <a:pt x="214313" y="211157"/>
                  <a:pt x="214313" y="219075"/>
                </a:cubicBezTo>
                <a:cubicBezTo>
                  <a:pt x="214313" y="226993"/>
                  <a:pt x="207943" y="233363"/>
                  <a:pt x="200025" y="233363"/>
                </a:cubicBezTo>
                <a:lnTo>
                  <a:pt x="180975" y="233363"/>
                </a:lnTo>
                <a:cubicBezTo>
                  <a:pt x="173057" y="233363"/>
                  <a:pt x="166688" y="226993"/>
                  <a:pt x="166688" y="219075"/>
                </a:cubicBezTo>
                <a:close/>
                <a:moveTo>
                  <a:pt x="238125" y="219075"/>
                </a:moveTo>
                <a:cubicBezTo>
                  <a:pt x="238125" y="211157"/>
                  <a:pt x="244495" y="204787"/>
                  <a:pt x="252413" y="204787"/>
                </a:cubicBezTo>
                <a:lnTo>
                  <a:pt x="271463" y="204787"/>
                </a:lnTo>
                <a:cubicBezTo>
                  <a:pt x="279380" y="204787"/>
                  <a:pt x="285750" y="211157"/>
                  <a:pt x="285750" y="219075"/>
                </a:cubicBezTo>
                <a:cubicBezTo>
                  <a:pt x="285750" y="226993"/>
                  <a:pt x="279380" y="233363"/>
                  <a:pt x="271463" y="233363"/>
                </a:cubicBezTo>
                <a:lnTo>
                  <a:pt x="252413" y="233363"/>
                </a:lnTo>
                <a:cubicBezTo>
                  <a:pt x="244495" y="233363"/>
                  <a:pt x="238125" y="226993"/>
                  <a:pt x="238125" y="219075"/>
                </a:cubicBezTo>
                <a:close/>
                <a:moveTo>
                  <a:pt x="133350" y="104775"/>
                </a:moveTo>
                <a:cubicBezTo>
                  <a:pt x="149121" y="104775"/>
                  <a:pt x="161925" y="117579"/>
                  <a:pt x="161925" y="133350"/>
                </a:cubicBezTo>
                <a:cubicBezTo>
                  <a:pt x="161925" y="149121"/>
                  <a:pt x="149121" y="161925"/>
                  <a:pt x="133350" y="161925"/>
                </a:cubicBezTo>
                <a:cubicBezTo>
                  <a:pt x="117579" y="161925"/>
                  <a:pt x="104775" y="149121"/>
                  <a:pt x="104775" y="133350"/>
                </a:cubicBezTo>
                <a:cubicBezTo>
                  <a:pt x="104775" y="117579"/>
                  <a:pt x="117579" y="104775"/>
                  <a:pt x="133350" y="104775"/>
                </a:cubicBezTo>
                <a:close/>
                <a:moveTo>
                  <a:pt x="219075" y="133350"/>
                </a:moveTo>
                <a:cubicBezTo>
                  <a:pt x="219075" y="117579"/>
                  <a:pt x="231879" y="104775"/>
                  <a:pt x="247650" y="104775"/>
                </a:cubicBezTo>
                <a:cubicBezTo>
                  <a:pt x="263421" y="104775"/>
                  <a:pt x="276225" y="117579"/>
                  <a:pt x="276225" y="133350"/>
                </a:cubicBezTo>
                <a:cubicBezTo>
                  <a:pt x="276225" y="149121"/>
                  <a:pt x="263421" y="161925"/>
                  <a:pt x="247650" y="161925"/>
                </a:cubicBezTo>
                <a:cubicBezTo>
                  <a:pt x="231879" y="161925"/>
                  <a:pt x="219075" y="149121"/>
                  <a:pt x="219075" y="133350"/>
                </a:cubicBezTo>
                <a:close/>
                <a:moveTo>
                  <a:pt x="38100" y="133350"/>
                </a:moveTo>
                <a:cubicBezTo>
                  <a:pt x="38100" y="122813"/>
                  <a:pt x="29587" y="114300"/>
                  <a:pt x="19050" y="114300"/>
                </a:cubicBezTo>
                <a:cubicBezTo>
                  <a:pt x="8513" y="114300"/>
                  <a:pt x="0" y="122813"/>
                  <a:pt x="0" y="133350"/>
                </a:cubicBezTo>
                <a:lnTo>
                  <a:pt x="0" y="190500"/>
                </a:lnTo>
                <a:cubicBezTo>
                  <a:pt x="0" y="201037"/>
                  <a:pt x="8513" y="209550"/>
                  <a:pt x="19050" y="209550"/>
                </a:cubicBezTo>
                <a:cubicBezTo>
                  <a:pt x="29587" y="209550"/>
                  <a:pt x="38100" y="201037"/>
                  <a:pt x="38100" y="190500"/>
                </a:cubicBezTo>
                <a:lnTo>
                  <a:pt x="38100" y="133350"/>
                </a:lnTo>
                <a:close/>
                <a:moveTo>
                  <a:pt x="361950" y="114300"/>
                </a:moveTo>
                <a:cubicBezTo>
                  <a:pt x="351413" y="114300"/>
                  <a:pt x="342900" y="122813"/>
                  <a:pt x="342900" y="133350"/>
                </a:cubicBezTo>
                <a:lnTo>
                  <a:pt x="342900" y="190500"/>
                </a:lnTo>
                <a:cubicBezTo>
                  <a:pt x="342900" y="201037"/>
                  <a:pt x="351413" y="209550"/>
                  <a:pt x="361950" y="209550"/>
                </a:cubicBezTo>
                <a:cubicBezTo>
                  <a:pt x="372487" y="209550"/>
                  <a:pt x="381000" y="201037"/>
                  <a:pt x="381000" y="190500"/>
                </a:cubicBezTo>
                <a:lnTo>
                  <a:pt x="381000" y="133350"/>
                </a:lnTo>
                <a:cubicBezTo>
                  <a:pt x="381000" y="122813"/>
                  <a:pt x="372487" y="114300"/>
                  <a:pt x="361950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270000" y="635000"/>
            <a:ext cx="1765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Eğitim Serisi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729337" y="2370062"/>
            <a:ext cx="2790976" cy="517676"/>
          </a:xfrm>
          <a:custGeom>
            <a:avLst/>
            <a:gdLst/>
            <a:ahLst/>
            <a:cxnLst/>
            <a:rect l="l" t="t" r="r" b="b"/>
            <a:pathLst>
              <a:path w="2790976" h="517676">
                <a:moveTo>
                  <a:pt x="258838" y="0"/>
                </a:moveTo>
                <a:lnTo>
                  <a:pt x="2532138" y="0"/>
                </a:lnTo>
                <a:cubicBezTo>
                  <a:pt x="2675090" y="0"/>
                  <a:pt x="2790976" y="115886"/>
                  <a:pt x="2790976" y="258838"/>
                </a:cubicBezTo>
                <a:lnTo>
                  <a:pt x="2790976" y="258838"/>
                </a:lnTo>
                <a:cubicBezTo>
                  <a:pt x="2790976" y="401790"/>
                  <a:pt x="2675090" y="517676"/>
                  <a:pt x="2532138" y="517676"/>
                </a:cubicBezTo>
                <a:lnTo>
                  <a:pt x="258838" y="517676"/>
                </a:lnTo>
                <a:cubicBezTo>
                  <a:pt x="115981" y="517676"/>
                  <a:pt x="0" y="401695"/>
                  <a:pt x="0" y="258838"/>
                </a:cubicBezTo>
                <a:lnTo>
                  <a:pt x="0" y="258838"/>
                </a:lnTo>
                <a:cubicBezTo>
                  <a:pt x="0" y="115981"/>
                  <a:pt x="115981" y="0"/>
                  <a:pt x="258838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9676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88175" y="2515205"/>
            <a:ext cx="2279574" cy="227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spc="80" kern="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PROFESYONEL EĞİTİM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701268" y="3502176"/>
            <a:ext cx="685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MÜHENDİSLİĞİ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066291" y="6092976"/>
            <a:ext cx="41275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Yapay Zeka ile Etkili İletişim ve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Yazma Sanatı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6100" y="83820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50800" y="0"/>
                </a:moveTo>
                <a:cubicBezTo>
                  <a:pt x="57825" y="0"/>
                  <a:pt x="63500" y="5675"/>
                  <a:pt x="63500" y="12700"/>
                </a:cubicBezTo>
                <a:lnTo>
                  <a:pt x="63500" y="25400"/>
                </a:lnTo>
                <a:lnTo>
                  <a:pt x="114300" y="25400"/>
                </a:lnTo>
                <a:lnTo>
                  <a:pt x="114300" y="12700"/>
                </a:lnTo>
                <a:cubicBezTo>
                  <a:pt x="114300" y="5675"/>
                  <a:pt x="119975" y="0"/>
                  <a:pt x="127000" y="0"/>
                </a:cubicBezTo>
                <a:cubicBezTo>
                  <a:pt x="134025" y="0"/>
                  <a:pt x="139700" y="5675"/>
                  <a:pt x="139700" y="12700"/>
                </a:cubicBezTo>
                <a:lnTo>
                  <a:pt x="139700" y="25400"/>
                </a:lnTo>
                <a:lnTo>
                  <a:pt x="152400" y="25400"/>
                </a:lnTo>
                <a:cubicBezTo>
                  <a:pt x="166410" y="25400"/>
                  <a:pt x="177800" y="36790"/>
                  <a:pt x="177800" y="50800"/>
                </a:cubicBezTo>
                <a:lnTo>
                  <a:pt x="177800" y="165100"/>
                </a:lnTo>
                <a:cubicBezTo>
                  <a:pt x="177800" y="179110"/>
                  <a:pt x="166410" y="190500"/>
                  <a:pt x="152400" y="190500"/>
                </a:cubicBezTo>
                <a:lnTo>
                  <a:pt x="25400" y="190500"/>
                </a:lnTo>
                <a:cubicBezTo>
                  <a:pt x="11390" y="190500"/>
                  <a:pt x="0" y="179110"/>
                  <a:pt x="0" y="165100"/>
                </a:cubicBezTo>
                <a:lnTo>
                  <a:pt x="0" y="50800"/>
                </a:lnTo>
                <a:cubicBezTo>
                  <a:pt x="0" y="36790"/>
                  <a:pt x="11390" y="25400"/>
                  <a:pt x="25400" y="25400"/>
                </a:cubicBezTo>
                <a:lnTo>
                  <a:pt x="38100" y="25400"/>
                </a:lnTo>
                <a:lnTo>
                  <a:pt x="38100" y="12700"/>
                </a:lnTo>
                <a:cubicBezTo>
                  <a:pt x="38100" y="5675"/>
                  <a:pt x="43775" y="0"/>
                  <a:pt x="50800" y="0"/>
                </a:cubicBezTo>
                <a:close/>
                <a:moveTo>
                  <a:pt x="25400" y="95250"/>
                </a:moveTo>
                <a:lnTo>
                  <a:pt x="25400" y="107950"/>
                </a:lnTo>
                <a:cubicBezTo>
                  <a:pt x="25400" y="111443"/>
                  <a:pt x="28258" y="114300"/>
                  <a:pt x="31750" y="114300"/>
                </a:cubicBezTo>
                <a:lnTo>
                  <a:pt x="44450" y="114300"/>
                </a:lnTo>
                <a:cubicBezTo>
                  <a:pt x="47943" y="114300"/>
                  <a:pt x="50800" y="111443"/>
                  <a:pt x="50800" y="107950"/>
                </a:cubicBezTo>
                <a:lnTo>
                  <a:pt x="50800" y="95250"/>
                </a:lnTo>
                <a:cubicBezTo>
                  <a:pt x="50800" y="91757"/>
                  <a:pt x="47943" y="88900"/>
                  <a:pt x="44450" y="88900"/>
                </a:cubicBezTo>
                <a:lnTo>
                  <a:pt x="31750" y="88900"/>
                </a:lnTo>
                <a:cubicBezTo>
                  <a:pt x="28258" y="88900"/>
                  <a:pt x="25400" y="91757"/>
                  <a:pt x="25400" y="95250"/>
                </a:cubicBezTo>
                <a:close/>
                <a:moveTo>
                  <a:pt x="76200" y="95250"/>
                </a:moveTo>
                <a:lnTo>
                  <a:pt x="76200" y="107950"/>
                </a:lnTo>
                <a:cubicBezTo>
                  <a:pt x="76200" y="111443"/>
                  <a:pt x="79058" y="114300"/>
                  <a:pt x="82550" y="114300"/>
                </a:cubicBezTo>
                <a:lnTo>
                  <a:pt x="95250" y="114300"/>
                </a:lnTo>
                <a:cubicBezTo>
                  <a:pt x="98743" y="114300"/>
                  <a:pt x="101600" y="111443"/>
                  <a:pt x="101600" y="107950"/>
                </a:cubicBezTo>
                <a:lnTo>
                  <a:pt x="101600" y="95250"/>
                </a:lnTo>
                <a:cubicBezTo>
                  <a:pt x="101600" y="91757"/>
                  <a:pt x="98743" y="88900"/>
                  <a:pt x="95250" y="88900"/>
                </a:cubicBezTo>
                <a:lnTo>
                  <a:pt x="82550" y="88900"/>
                </a:lnTo>
                <a:cubicBezTo>
                  <a:pt x="79058" y="88900"/>
                  <a:pt x="76200" y="91757"/>
                  <a:pt x="76200" y="95250"/>
                </a:cubicBezTo>
                <a:close/>
                <a:moveTo>
                  <a:pt x="133350" y="88900"/>
                </a:moveTo>
                <a:cubicBezTo>
                  <a:pt x="129858" y="88900"/>
                  <a:pt x="127000" y="91757"/>
                  <a:pt x="127000" y="95250"/>
                </a:cubicBezTo>
                <a:lnTo>
                  <a:pt x="127000" y="107950"/>
                </a:lnTo>
                <a:cubicBezTo>
                  <a:pt x="127000" y="111443"/>
                  <a:pt x="129858" y="114300"/>
                  <a:pt x="133350" y="114300"/>
                </a:cubicBezTo>
                <a:lnTo>
                  <a:pt x="146050" y="114300"/>
                </a:lnTo>
                <a:cubicBezTo>
                  <a:pt x="149543" y="114300"/>
                  <a:pt x="152400" y="111443"/>
                  <a:pt x="152400" y="107950"/>
                </a:cubicBezTo>
                <a:lnTo>
                  <a:pt x="152400" y="95250"/>
                </a:lnTo>
                <a:cubicBezTo>
                  <a:pt x="152400" y="91757"/>
                  <a:pt x="149543" y="88900"/>
                  <a:pt x="146050" y="88900"/>
                </a:cubicBezTo>
                <a:lnTo>
                  <a:pt x="133350" y="88900"/>
                </a:lnTo>
                <a:close/>
                <a:moveTo>
                  <a:pt x="25400" y="146050"/>
                </a:moveTo>
                <a:lnTo>
                  <a:pt x="25400" y="158750"/>
                </a:lnTo>
                <a:cubicBezTo>
                  <a:pt x="25400" y="162243"/>
                  <a:pt x="28258" y="165100"/>
                  <a:pt x="31750" y="165100"/>
                </a:cubicBezTo>
                <a:lnTo>
                  <a:pt x="44450" y="165100"/>
                </a:lnTo>
                <a:cubicBezTo>
                  <a:pt x="47943" y="165100"/>
                  <a:pt x="50800" y="162243"/>
                  <a:pt x="50800" y="158750"/>
                </a:cubicBezTo>
                <a:lnTo>
                  <a:pt x="50800" y="146050"/>
                </a:lnTo>
                <a:cubicBezTo>
                  <a:pt x="50800" y="142558"/>
                  <a:pt x="47943" y="139700"/>
                  <a:pt x="44450" y="139700"/>
                </a:cubicBezTo>
                <a:lnTo>
                  <a:pt x="31750" y="139700"/>
                </a:lnTo>
                <a:cubicBezTo>
                  <a:pt x="28258" y="139700"/>
                  <a:pt x="25400" y="142558"/>
                  <a:pt x="25400" y="146050"/>
                </a:cubicBezTo>
                <a:close/>
                <a:moveTo>
                  <a:pt x="82550" y="139700"/>
                </a:moveTo>
                <a:cubicBezTo>
                  <a:pt x="79058" y="139700"/>
                  <a:pt x="76200" y="142558"/>
                  <a:pt x="76200" y="146050"/>
                </a:cubicBezTo>
                <a:lnTo>
                  <a:pt x="76200" y="158750"/>
                </a:lnTo>
                <a:cubicBezTo>
                  <a:pt x="76200" y="162243"/>
                  <a:pt x="79058" y="165100"/>
                  <a:pt x="82550" y="165100"/>
                </a:cubicBezTo>
                <a:lnTo>
                  <a:pt x="95250" y="165100"/>
                </a:lnTo>
                <a:cubicBezTo>
                  <a:pt x="98743" y="165100"/>
                  <a:pt x="101600" y="162243"/>
                  <a:pt x="101600" y="158750"/>
                </a:cubicBezTo>
                <a:lnTo>
                  <a:pt x="101600" y="146050"/>
                </a:lnTo>
                <a:cubicBezTo>
                  <a:pt x="101600" y="142558"/>
                  <a:pt x="98743" y="139700"/>
                  <a:pt x="95250" y="139700"/>
                </a:cubicBezTo>
                <a:lnTo>
                  <a:pt x="82550" y="139700"/>
                </a:lnTo>
                <a:close/>
                <a:moveTo>
                  <a:pt x="127000" y="146050"/>
                </a:moveTo>
                <a:lnTo>
                  <a:pt x="127000" y="158750"/>
                </a:lnTo>
                <a:cubicBezTo>
                  <a:pt x="127000" y="162243"/>
                  <a:pt x="129858" y="165100"/>
                  <a:pt x="133350" y="165100"/>
                </a:cubicBezTo>
                <a:lnTo>
                  <a:pt x="146050" y="165100"/>
                </a:lnTo>
                <a:cubicBezTo>
                  <a:pt x="149543" y="165100"/>
                  <a:pt x="152400" y="162243"/>
                  <a:pt x="152400" y="158750"/>
                </a:cubicBezTo>
                <a:lnTo>
                  <a:pt x="152400" y="146050"/>
                </a:lnTo>
                <a:cubicBezTo>
                  <a:pt x="152400" y="142558"/>
                  <a:pt x="149543" y="139700"/>
                  <a:pt x="146050" y="139700"/>
                </a:cubicBezTo>
                <a:lnTo>
                  <a:pt x="133350" y="139700"/>
                </a:lnTo>
                <a:cubicBezTo>
                  <a:pt x="129858" y="139700"/>
                  <a:pt x="127000" y="142558"/>
                  <a:pt x="127000" y="14605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2" name="Text 9"/>
          <p:cNvSpPr/>
          <p:nvPr/>
        </p:nvSpPr>
        <p:spPr>
          <a:xfrm>
            <a:off x="863600" y="8331200"/>
            <a:ext cx="546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2026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4269509" y="83820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57675" y="0"/>
                  <a:pt x="203200" y="45525"/>
                  <a:pt x="203200" y="101600"/>
                </a:cubicBezTo>
                <a:cubicBezTo>
                  <a:pt x="203200" y="157675"/>
                  <a:pt x="157675" y="203200"/>
                  <a:pt x="101600" y="203200"/>
                </a:cubicBezTo>
                <a:cubicBezTo>
                  <a:pt x="45525" y="203200"/>
                  <a:pt x="0" y="157675"/>
                  <a:pt x="0" y="101600"/>
                </a:cubicBezTo>
                <a:cubicBezTo>
                  <a:pt x="0" y="45525"/>
                  <a:pt x="45525" y="0"/>
                  <a:pt x="101600" y="0"/>
                </a:cubicBezTo>
                <a:close/>
                <a:moveTo>
                  <a:pt x="92075" y="47625"/>
                </a:moveTo>
                <a:lnTo>
                  <a:pt x="92075" y="101600"/>
                </a:lnTo>
                <a:cubicBezTo>
                  <a:pt x="92075" y="104775"/>
                  <a:pt x="93663" y="107752"/>
                  <a:pt x="96322" y="109538"/>
                </a:cubicBezTo>
                <a:lnTo>
                  <a:pt x="134422" y="134938"/>
                </a:lnTo>
                <a:cubicBezTo>
                  <a:pt x="138787" y="137874"/>
                  <a:pt x="144701" y="136684"/>
                  <a:pt x="147638" y="132278"/>
                </a:cubicBezTo>
                <a:cubicBezTo>
                  <a:pt x="150574" y="127873"/>
                  <a:pt x="149384" y="121999"/>
                  <a:pt x="144978" y="119063"/>
                </a:cubicBezTo>
                <a:lnTo>
                  <a:pt x="111125" y="96520"/>
                </a:lnTo>
                <a:lnTo>
                  <a:pt x="111125" y="47625"/>
                </a:lnTo>
                <a:cubicBezTo>
                  <a:pt x="111125" y="42347"/>
                  <a:pt x="106878" y="38100"/>
                  <a:pt x="101600" y="38100"/>
                </a:cubicBezTo>
                <a:cubicBezTo>
                  <a:pt x="96322" y="38100"/>
                  <a:pt x="92075" y="42347"/>
                  <a:pt x="92075" y="47625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4" name="Text 11"/>
          <p:cNvSpPr/>
          <p:nvPr/>
        </p:nvSpPr>
        <p:spPr>
          <a:xfrm>
            <a:off x="14599709" y="8331200"/>
            <a:ext cx="1244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 Saat Eğitim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Eğitim İçeriği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508000" y="12700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4" name="Shape 2"/>
          <p:cNvSpPr/>
          <p:nvPr/>
        </p:nvSpPr>
        <p:spPr>
          <a:xfrm>
            <a:off x="512838" y="1732038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1676" y="199087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953785" y="2117876"/>
            <a:ext cx="36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84476" y="1990876"/>
            <a:ext cx="381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Yapay Zeka Temelleri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84476" y="2448076"/>
            <a:ext cx="3784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Büyük Dil Modelleri ve Çalışma Prensipleri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12838" y="3224590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1676" y="348342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929368" y="3610429"/>
            <a:ext cx="419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84476" y="3483429"/>
            <a:ext cx="3086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Nedir?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584476" y="3940629"/>
            <a:ext cx="3060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Yapısı ve Temel Bileşenler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12838" y="4717143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20000"/>
                </a:srgbClr>
              </a:gs>
              <a:gs pos="100000">
                <a:srgbClr val="F59E0B">
                  <a:alpha val="5000"/>
                </a:srgbClr>
              </a:gs>
            </a:gsLst>
            <a:lin ang="270000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1676" y="4975982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926042" y="5102982"/>
            <a:ext cx="43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84476" y="4975982"/>
            <a:ext cx="3378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Teknikleri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584476" y="5433182"/>
            <a:ext cx="335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İleri Düzey Prompt Yazma Yöntemleri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12838" y="6209695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1676" y="646853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1" name="Text 19"/>
          <p:cNvSpPr/>
          <p:nvPr/>
        </p:nvSpPr>
        <p:spPr>
          <a:xfrm>
            <a:off x="929519" y="6595534"/>
            <a:ext cx="419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584476" y="6468534"/>
            <a:ext cx="2705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Metin Promptları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584476" y="6925734"/>
            <a:ext cx="267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Etkili Metin Üretimi Stratejileri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285238" y="1732038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44076" y="199087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8698064" y="2117876"/>
            <a:ext cx="43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356876" y="1990876"/>
            <a:ext cx="274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Promptları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356876" y="2448076"/>
            <a:ext cx="271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ile Görsel Oluşturma Sanatı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285238" y="3224590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20000"/>
                </a:srgbClr>
              </a:gs>
              <a:gs pos="100000">
                <a:srgbClr val="F59E0B">
                  <a:alpha val="5000"/>
                </a:srgbClr>
              </a:gs>
            </a:gsLst>
            <a:lin ang="270000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44076" y="348342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1" name="Text 29"/>
          <p:cNvSpPr/>
          <p:nvPr/>
        </p:nvSpPr>
        <p:spPr>
          <a:xfrm>
            <a:off x="8696401" y="3610429"/>
            <a:ext cx="43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356876" y="3483429"/>
            <a:ext cx="199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Promptları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356876" y="3940629"/>
            <a:ext cx="196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ile Video Üretimi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285238" y="4717143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544076" y="4975982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6" name="Text 34"/>
          <p:cNvSpPr/>
          <p:nvPr/>
        </p:nvSpPr>
        <p:spPr>
          <a:xfrm>
            <a:off x="8708344" y="5102982"/>
            <a:ext cx="406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356876" y="4975982"/>
            <a:ext cx="3136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Pratik Uygulamalar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356876" y="5433182"/>
            <a:ext cx="311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Gerçek Hayattan Prompt Örnekleri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85238" y="6209695"/>
            <a:ext cx="7451876" cy="1279676"/>
          </a:xfrm>
          <a:custGeom>
            <a:avLst/>
            <a:gdLst/>
            <a:ahLst/>
            <a:cxnLst/>
            <a:rect l="l" t="t" r="r" b="b"/>
            <a:pathLst>
              <a:path w="7451876" h="1279676">
                <a:moveTo>
                  <a:pt x="152397" y="0"/>
                </a:moveTo>
                <a:lnTo>
                  <a:pt x="7299480" y="0"/>
                </a:lnTo>
                <a:cubicBezTo>
                  <a:pt x="7383646" y="0"/>
                  <a:pt x="7451876" y="68230"/>
                  <a:pt x="7451876" y="152397"/>
                </a:cubicBezTo>
                <a:lnTo>
                  <a:pt x="7451876" y="1127280"/>
                </a:lnTo>
                <a:cubicBezTo>
                  <a:pt x="7451876" y="1211446"/>
                  <a:pt x="7383646" y="1279676"/>
                  <a:pt x="7299480" y="1279676"/>
                </a:cubicBezTo>
                <a:lnTo>
                  <a:pt x="152397" y="1279676"/>
                </a:lnTo>
                <a:cubicBezTo>
                  <a:pt x="68230" y="1279676"/>
                  <a:pt x="0" y="1211446"/>
                  <a:pt x="0" y="11272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544076" y="646853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1" name="Text 39"/>
          <p:cNvSpPr/>
          <p:nvPr/>
        </p:nvSpPr>
        <p:spPr>
          <a:xfrm>
            <a:off x="8695569" y="6595534"/>
            <a:ext cx="43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08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9356876" y="6468534"/>
            <a:ext cx="2184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Sektörel Kullanım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356876" y="6925734"/>
            <a:ext cx="215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YZ'nin Endüstriyel Etkisi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playground.tensorflow.org/012c4c7ffa77684d11d8bfe6ed5772cbdffaae76.pn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3175" r="3175" t="0" b="0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3"/>
            <a:ext cx="1749576" cy="568476"/>
          </a:xfrm>
          <a:custGeom>
            <a:avLst/>
            <a:gdLst/>
            <a:ahLst/>
            <a:cxnLst/>
            <a:rect l="l" t="t" r="r" b="b"/>
            <a:pathLst>
              <a:path w="1749576" h="568476">
                <a:moveTo>
                  <a:pt x="284238" y="0"/>
                </a:moveTo>
                <a:lnTo>
                  <a:pt x="1465338" y="0"/>
                </a:lnTo>
                <a:cubicBezTo>
                  <a:pt x="1622318" y="0"/>
                  <a:pt x="1749576" y="127258"/>
                  <a:pt x="1749576" y="284238"/>
                </a:cubicBezTo>
                <a:lnTo>
                  <a:pt x="1749576" y="284238"/>
                </a:lnTo>
                <a:cubicBezTo>
                  <a:pt x="1749576" y="441218"/>
                  <a:pt x="1622318" y="568476"/>
                  <a:pt x="14653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9676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82"/>
            <a:ext cx="1244298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77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YAPAY ZEKA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TEMELLERİ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77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Büyük Dil Modelleri ve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Çalışma Prensipleri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77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77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77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3987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Yapay Zeka Nedir?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451876" cy="2016276"/>
          </a:xfrm>
          <a:custGeom>
            <a:avLst/>
            <a:gdLst/>
            <a:ahLst/>
            <a:cxnLst/>
            <a:rect l="l" t="t" r="r" b="b"/>
            <a:pathLst>
              <a:path w="7451876" h="2016276">
                <a:moveTo>
                  <a:pt x="152390" y="0"/>
                </a:moveTo>
                <a:lnTo>
                  <a:pt x="7299486" y="0"/>
                </a:lnTo>
                <a:cubicBezTo>
                  <a:pt x="7383649" y="0"/>
                  <a:pt x="7451876" y="68227"/>
                  <a:pt x="7451876" y="152390"/>
                </a:cubicBezTo>
                <a:lnTo>
                  <a:pt x="7451876" y="1863886"/>
                </a:lnTo>
                <a:cubicBezTo>
                  <a:pt x="7451876" y="1948049"/>
                  <a:pt x="7383649" y="2016276"/>
                  <a:pt x="7299486" y="2016276"/>
                </a:cubicBezTo>
                <a:lnTo>
                  <a:pt x="152390" y="2016276"/>
                </a:lnTo>
                <a:cubicBezTo>
                  <a:pt x="68227" y="2016276"/>
                  <a:pt x="0" y="1948049"/>
                  <a:pt x="0" y="1863886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5176" y="1838477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787677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Tanım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1676" y="2295677"/>
            <a:ext cx="7035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Yapay zeka,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3B82F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matematiği çok akıllıca kullanabilen büyük bir algoritmadır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Yazdığımız her bir kelimeye bir değer atanır ve anlamsal olarak birbirine matematiksel yakınlığı tespit edilir.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2838" y="3757992"/>
            <a:ext cx="7451876" cy="2956076"/>
          </a:xfrm>
          <a:custGeom>
            <a:avLst/>
            <a:gdLst/>
            <a:ahLst/>
            <a:cxnLst/>
            <a:rect l="l" t="t" r="r" b="b"/>
            <a:pathLst>
              <a:path w="7451876" h="2956076">
                <a:moveTo>
                  <a:pt x="152386" y="0"/>
                </a:moveTo>
                <a:lnTo>
                  <a:pt x="7299490" y="0"/>
                </a:lnTo>
                <a:cubicBezTo>
                  <a:pt x="7383651" y="0"/>
                  <a:pt x="7451876" y="68225"/>
                  <a:pt x="7451876" y="152386"/>
                </a:cubicBezTo>
                <a:lnTo>
                  <a:pt x="7451876" y="2803690"/>
                </a:lnTo>
                <a:cubicBezTo>
                  <a:pt x="7451876" y="2887851"/>
                  <a:pt x="7383651" y="2956076"/>
                  <a:pt x="7299490" y="2956076"/>
                </a:cubicBezTo>
                <a:lnTo>
                  <a:pt x="152386" y="2956076"/>
                </a:lnTo>
                <a:cubicBezTo>
                  <a:pt x="68225" y="2956076"/>
                  <a:pt x="0" y="2887851"/>
                  <a:pt x="0" y="2803690"/>
                </a:cubicBezTo>
                <a:lnTo>
                  <a:pt x="0" y="152386"/>
                </a:lnTo>
                <a:cubicBezTo>
                  <a:pt x="0" y="68282"/>
                  <a:pt x="68282" y="0"/>
                  <a:pt x="15238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1676" y="4067628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2" name="Text 10"/>
          <p:cNvSpPr/>
          <p:nvPr/>
        </p:nvSpPr>
        <p:spPr>
          <a:xfrm>
            <a:off x="1089176" y="4016828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LLM Çalışma Prensibi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1676" y="4524828"/>
            <a:ext cx="21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85460" y="4524828"/>
            <a:ext cx="2171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Veri havuzundan eğitim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1676" y="4931228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24467" y="4931228"/>
            <a:ext cx="2578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Veri analizi ve örüntü tanıma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1676" y="5337628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29758" y="5337628"/>
            <a:ext cx="4178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Vektörleme (kelimeler sayısal değere dönüşür)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1676" y="5744028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24315" y="5744028"/>
            <a:ext cx="162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Olasılıksal tahmin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71676" y="6150428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30363" y="6150428"/>
            <a:ext cx="229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Dil işleme ve çıktı üretimi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285238" y="1528838"/>
            <a:ext cx="7451876" cy="3705376"/>
          </a:xfrm>
          <a:custGeom>
            <a:avLst/>
            <a:gdLst/>
            <a:ahLst/>
            <a:cxnLst/>
            <a:rect l="l" t="t" r="r" b="b"/>
            <a:pathLst>
              <a:path w="7451876" h="3705376">
                <a:moveTo>
                  <a:pt x="152402" y="0"/>
                </a:moveTo>
                <a:lnTo>
                  <a:pt x="7299474" y="0"/>
                </a:lnTo>
                <a:cubicBezTo>
                  <a:pt x="7383643" y="0"/>
                  <a:pt x="7451876" y="68233"/>
                  <a:pt x="7451876" y="152402"/>
                </a:cubicBezTo>
                <a:lnTo>
                  <a:pt x="7451876" y="3552974"/>
                </a:lnTo>
                <a:cubicBezTo>
                  <a:pt x="7451876" y="3637143"/>
                  <a:pt x="7383643" y="3705376"/>
                  <a:pt x="7299474" y="3705376"/>
                </a:cubicBezTo>
                <a:lnTo>
                  <a:pt x="152402" y="3705376"/>
                </a:lnTo>
                <a:cubicBezTo>
                  <a:pt x="68233" y="3705376"/>
                  <a:pt x="0" y="3637143"/>
                  <a:pt x="0" y="3552974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75826" y="1838477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66688" y="174625"/>
                </a:moveTo>
                <a:cubicBezTo>
                  <a:pt x="214908" y="174625"/>
                  <a:pt x="254000" y="135533"/>
                  <a:pt x="254000" y="87313"/>
                </a:cubicBezTo>
                <a:cubicBezTo>
                  <a:pt x="254000" y="39092"/>
                  <a:pt x="214908" y="0"/>
                  <a:pt x="166688" y="0"/>
                </a:cubicBezTo>
                <a:cubicBezTo>
                  <a:pt x="118467" y="0"/>
                  <a:pt x="79375" y="39092"/>
                  <a:pt x="79375" y="87313"/>
                </a:cubicBezTo>
                <a:cubicBezTo>
                  <a:pt x="79375" y="96589"/>
                  <a:pt x="80814" y="105569"/>
                  <a:pt x="83493" y="113953"/>
                </a:cubicBezTo>
                <a:lnTo>
                  <a:pt x="3473" y="193973"/>
                </a:lnTo>
                <a:cubicBezTo>
                  <a:pt x="1240" y="196205"/>
                  <a:pt x="0" y="199231"/>
                  <a:pt x="0" y="202406"/>
                </a:cubicBezTo>
                <a:lnTo>
                  <a:pt x="0" y="242094"/>
                </a:lnTo>
                <a:cubicBezTo>
                  <a:pt x="0" y="248692"/>
                  <a:pt x="5308" y="254000"/>
                  <a:pt x="11906" y="254000"/>
                </a:cubicBezTo>
                <a:lnTo>
                  <a:pt x="51594" y="254000"/>
                </a:lnTo>
                <a:cubicBezTo>
                  <a:pt x="58192" y="254000"/>
                  <a:pt x="63500" y="248692"/>
                  <a:pt x="63500" y="242094"/>
                </a:cubicBezTo>
                <a:lnTo>
                  <a:pt x="63500" y="222250"/>
                </a:lnTo>
                <a:lnTo>
                  <a:pt x="83344" y="222250"/>
                </a:lnTo>
                <a:cubicBezTo>
                  <a:pt x="89942" y="222250"/>
                  <a:pt x="95250" y="216942"/>
                  <a:pt x="95250" y="210344"/>
                </a:cubicBezTo>
                <a:lnTo>
                  <a:pt x="95250" y="190500"/>
                </a:lnTo>
                <a:lnTo>
                  <a:pt x="115094" y="190500"/>
                </a:lnTo>
                <a:cubicBezTo>
                  <a:pt x="118269" y="190500"/>
                  <a:pt x="121295" y="189260"/>
                  <a:pt x="123527" y="187027"/>
                </a:cubicBezTo>
                <a:lnTo>
                  <a:pt x="140047" y="170507"/>
                </a:lnTo>
                <a:cubicBezTo>
                  <a:pt x="148431" y="173186"/>
                  <a:pt x="157411" y="174625"/>
                  <a:pt x="166688" y="174625"/>
                </a:cubicBezTo>
                <a:close/>
                <a:moveTo>
                  <a:pt x="186531" y="47625"/>
                </a:moveTo>
                <a:cubicBezTo>
                  <a:pt x="197483" y="47625"/>
                  <a:pt x="206375" y="56517"/>
                  <a:pt x="206375" y="67469"/>
                </a:cubicBezTo>
                <a:cubicBezTo>
                  <a:pt x="206375" y="78421"/>
                  <a:pt x="197483" y="87313"/>
                  <a:pt x="186531" y="87313"/>
                </a:cubicBezTo>
                <a:cubicBezTo>
                  <a:pt x="175579" y="87313"/>
                  <a:pt x="166688" y="78421"/>
                  <a:pt x="166688" y="67469"/>
                </a:cubicBezTo>
                <a:cubicBezTo>
                  <a:pt x="166688" y="56517"/>
                  <a:pt x="175579" y="47625"/>
                  <a:pt x="186531" y="47625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5" name="Text 23"/>
          <p:cNvSpPr/>
          <p:nvPr/>
        </p:nvSpPr>
        <p:spPr>
          <a:xfrm>
            <a:off x="8861576" y="1787677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Kritik Kavram: Next Token Prediction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544076" y="2295677"/>
            <a:ext cx="7035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LLM'lerin temel çalışma prensibi, kendisine verilen girdiden yola çıkarak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F59E0B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istatistiksel olarak en yüksek olasılığa sahip bir sonraki kelimeyi (veya token'ı) tahmin etmektir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548914" y="3443515"/>
            <a:ext cx="6931176" cy="1520976"/>
          </a:xfrm>
          <a:custGeom>
            <a:avLst/>
            <a:gdLst/>
            <a:ahLst/>
            <a:cxnLst/>
            <a:rect l="l" t="t" r="r" b="b"/>
            <a:pathLst>
              <a:path w="6931176" h="1520976">
                <a:moveTo>
                  <a:pt x="101601" y="0"/>
                </a:moveTo>
                <a:lnTo>
                  <a:pt x="6829575" y="0"/>
                </a:lnTo>
                <a:cubicBezTo>
                  <a:pt x="6885688" y="0"/>
                  <a:pt x="6931176" y="45488"/>
                  <a:pt x="6931176" y="101601"/>
                </a:cubicBezTo>
                <a:lnTo>
                  <a:pt x="6931176" y="1419375"/>
                </a:lnTo>
                <a:cubicBezTo>
                  <a:pt x="6931176" y="1475488"/>
                  <a:pt x="6885688" y="1520976"/>
                  <a:pt x="6829575" y="1520976"/>
                </a:cubicBezTo>
                <a:lnTo>
                  <a:pt x="101601" y="1520976"/>
                </a:lnTo>
                <a:cubicBezTo>
                  <a:pt x="45526" y="1520976"/>
                  <a:pt x="0" y="1475450"/>
                  <a:pt x="0" y="14193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06152" y="3620105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Örnek: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706152" y="3861935"/>
            <a:ext cx="28044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Girdi: "Yapay zeka çok..."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706152" y="4103765"/>
            <a:ext cx="374532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Tahmin: "yararlı" (yüksek olasılık)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706152" y="4345592"/>
            <a:ext cx="332712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Tahmin: "güçlü" (orta olasılık)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06152" y="4587422"/>
            <a:ext cx="332712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Tahmin: "mavi" (düşük olasılık)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285238" y="5443691"/>
            <a:ext cx="7451876" cy="2016276"/>
          </a:xfrm>
          <a:custGeom>
            <a:avLst/>
            <a:gdLst/>
            <a:ahLst/>
            <a:cxnLst/>
            <a:rect l="l" t="t" r="r" b="b"/>
            <a:pathLst>
              <a:path w="7451876" h="2016276">
                <a:moveTo>
                  <a:pt x="152390" y="0"/>
                </a:moveTo>
                <a:lnTo>
                  <a:pt x="7299486" y="0"/>
                </a:lnTo>
                <a:cubicBezTo>
                  <a:pt x="7383649" y="0"/>
                  <a:pt x="7451876" y="68227"/>
                  <a:pt x="7451876" y="152390"/>
                </a:cubicBezTo>
                <a:lnTo>
                  <a:pt x="7451876" y="1863886"/>
                </a:lnTo>
                <a:cubicBezTo>
                  <a:pt x="7451876" y="1948049"/>
                  <a:pt x="7383649" y="2016276"/>
                  <a:pt x="7299486" y="2016276"/>
                </a:cubicBezTo>
                <a:lnTo>
                  <a:pt x="152390" y="2016276"/>
                </a:lnTo>
                <a:cubicBezTo>
                  <a:pt x="68227" y="2016276"/>
                  <a:pt x="0" y="1948049"/>
                  <a:pt x="0" y="1863886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575826" y="575332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87313" y="11906"/>
                </a:moveTo>
                <a:cubicBezTo>
                  <a:pt x="87313" y="5308"/>
                  <a:pt x="82004" y="0"/>
                  <a:pt x="75406" y="0"/>
                </a:cubicBezTo>
                <a:cubicBezTo>
                  <a:pt x="68808" y="0"/>
                  <a:pt x="63500" y="5308"/>
                  <a:pt x="63500" y="11906"/>
                </a:cubicBezTo>
                <a:lnTo>
                  <a:pt x="63500" y="31750"/>
                </a:lnTo>
                <a:cubicBezTo>
                  <a:pt x="45988" y="31750"/>
                  <a:pt x="31750" y="45988"/>
                  <a:pt x="31750" y="63500"/>
                </a:cubicBezTo>
                <a:lnTo>
                  <a:pt x="11906" y="63500"/>
                </a:lnTo>
                <a:cubicBezTo>
                  <a:pt x="5308" y="63500"/>
                  <a:pt x="0" y="68808"/>
                  <a:pt x="0" y="75406"/>
                </a:cubicBezTo>
                <a:cubicBezTo>
                  <a:pt x="0" y="82004"/>
                  <a:pt x="5308" y="87313"/>
                  <a:pt x="11906" y="87313"/>
                </a:cubicBezTo>
                <a:lnTo>
                  <a:pt x="31750" y="87313"/>
                </a:lnTo>
                <a:lnTo>
                  <a:pt x="31750" y="115094"/>
                </a:lnTo>
                <a:lnTo>
                  <a:pt x="11906" y="115094"/>
                </a:lnTo>
                <a:cubicBezTo>
                  <a:pt x="5308" y="115094"/>
                  <a:pt x="0" y="120402"/>
                  <a:pt x="0" y="127000"/>
                </a:cubicBezTo>
                <a:cubicBezTo>
                  <a:pt x="0" y="133598"/>
                  <a:pt x="5308" y="138906"/>
                  <a:pt x="11906" y="138906"/>
                </a:cubicBezTo>
                <a:lnTo>
                  <a:pt x="31750" y="138906"/>
                </a:lnTo>
                <a:lnTo>
                  <a:pt x="31750" y="166688"/>
                </a:lnTo>
                <a:lnTo>
                  <a:pt x="11906" y="166688"/>
                </a:lnTo>
                <a:cubicBezTo>
                  <a:pt x="5308" y="166688"/>
                  <a:pt x="0" y="171996"/>
                  <a:pt x="0" y="178594"/>
                </a:cubicBezTo>
                <a:cubicBezTo>
                  <a:pt x="0" y="185192"/>
                  <a:pt x="5308" y="190500"/>
                  <a:pt x="11906" y="190500"/>
                </a:cubicBezTo>
                <a:lnTo>
                  <a:pt x="31750" y="190500"/>
                </a:lnTo>
                <a:cubicBezTo>
                  <a:pt x="31750" y="208012"/>
                  <a:pt x="45988" y="222250"/>
                  <a:pt x="63500" y="222250"/>
                </a:cubicBezTo>
                <a:lnTo>
                  <a:pt x="63500" y="242094"/>
                </a:lnTo>
                <a:cubicBezTo>
                  <a:pt x="63500" y="248692"/>
                  <a:pt x="68808" y="254000"/>
                  <a:pt x="75406" y="254000"/>
                </a:cubicBezTo>
                <a:cubicBezTo>
                  <a:pt x="82004" y="254000"/>
                  <a:pt x="87313" y="248692"/>
                  <a:pt x="87313" y="242094"/>
                </a:cubicBezTo>
                <a:lnTo>
                  <a:pt x="87313" y="222250"/>
                </a:lnTo>
                <a:lnTo>
                  <a:pt x="115094" y="222250"/>
                </a:lnTo>
                <a:lnTo>
                  <a:pt x="115094" y="242094"/>
                </a:lnTo>
                <a:cubicBezTo>
                  <a:pt x="115094" y="248692"/>
                  <a:pt x="120402" y="254000"/>
                  <a:pt x="127000" y="254000"/>
                </a:cubicBezTo>
                <a:cubicBezTo>
                  <a:pt x="133598" y="254000"/>
                  <a:pt x="138906" y="248692"/>
                  <a:pt x="138906" y="242094"/>
                </a:cubicBezTo>
                <a:lnTo>
                  <a:pt x="138906" y="222250"/>
                </a:lnTo>
                <a:lnTo>
                  <a:pt x="166688" y="222250"/>
                </a:lnTo>
                <a:lnTo>
                  <a:pt x="166688" y="242094"/>
                </a:lnTo>
                <a:cubicBezTo>
                  <a:pt x="166688" y="248692"/>
                  <a:pt x="171996" y="254000"/>
                  <a:pt x="178594" y="254000"/>
                </a:cubicBezTo>
                <a:cubicBezTo>
                  <a:pt x="185192" y="254000"/>
                  <a:pt x="190500" y="248692"/>
                  <a:pt x="190500" y="242094"/>
                </a:cubicBezTo>
                <a:lnTo>
                  <a:pt x="190500" y="222250"/>
                </a:lnTo>
                <a:cubicBezTo>
                  <a:pt x="208012" y="222250"/>
                  <a:pt x="222250" y="208012"/>
                  <a:pt x="222250" y="190500"/>
                </a:cubicBezTo>
                <a:lnTo>
                  <a:pt x="242094" y="190500"/>
                </a:lnTo>
                <a:cubicBezTo>
                  <a:pt x="248692" y="190500"/>
                  <a:pt x="254000" y="185192"/>
                  <a:pt x="254000" y="178594"/>
                </a:cubicBezTo>
                <a:cubicBezTo>
                  <a:pt x="254000" y="171996"/>
                  <a:pt x="248692" y="166688"/>
                  <a:pt x="242094" y="166688"/>
                </a:cubicBezTo>
                <a:lnTo>
                  <a:pt x="222250" y="166688"/>
                </a:lnTo>
                <a:lnTo>
                  <a:pt x="222250" y="138906"/>
                </a:lnTo>
                <a:lnTo>
                  <a:pt x="242094" y="138906"/>
                </a:lnTo>
                <a:cubicBezTo>
                  <a:pt x="248692" y="138906"/>
                  <a:pt x="254000" y="133598"/>
                  <a:pt x="254000" y="127000"/>
                </a:cubicBezTo>
                <a:cubicBezTo>
                  <a:pt x="254000" y="120402"/>
                  <a:pt x="248692" y="115094"/>
                  <a:pt x="242094" y="115094"/>
                </a:cubicBezTo>
                <a:lnTo>
                  <a:pt x="222250" y="115094"/>
                </a:lnTo>
                <a:lnTo>
                  <a:pt x="222250" y="87313"/>
                </a:lnTo>
                <a:lnTo>
                  <a:pt x="242094" y="87313"/>
                </a:lnTo>
                <a:cubicBezTo>
                  <a:pt x="248692" y="87313"/>
                  <a:pt x="254000" y="82004"/>
                  <a:pt x="254000" y="75406"/>
                </a:cubicBezTo>
                <a:cubicBezTo>
                  <a:pt x="254000" y="68808"/>
                  <a:pt x="248692" y="63500"/>
                  <a:pt x="242094" y="63500"/>
                </a:cubicBezTo>
                <a:lnTo>
                  <a:pt x="222250" y="63500"/>
                </a:lnTo>
                <a:cubicBezTo>
                  <a:pt x="222250" y="45988"/>
                  <a:pt x="208012" y="31750"/>
                  <a:pt x="190500" y="31750"/>
                </a:cubicBezTo>
                <a:lnTo>
                  <a:pt x="190500" y="11906"/>
                </a:lnTo>
                <a:cubicBezTo>
                  <a:pt x="190500" y="5308"/>
                  <a:pt x="185192" y="0"/>
                  <a:pt x="178594" y="0"/>
                </a:cubicBezTo>
                <a:cubicBezTo>
                  <a:pt x="171996" y="0"/>
                  <a:pt x="166688" y="5308"/>
                  <a:pt x="166688" y="11906"/>
                </a:cubicBezTo>
                <a:lnTo>
                  <a:pt x="166688" y="31750"/>
                </a:lnTo>
                <a:lnTo>
                  <a:pt x="138906" y="31750"/>
                </a:lnTo>
                <a:lnTo>
                  <a:pt x="138906" y="11906"/>
                </a:lnTo>
                <a:cubicBezTo>
                  <a:pt x="138906" y="5308"/>
                  <a:pt x="133598" y="0"/>
                  <a:pt x="127000" y="0"/>
                </a:cubicBezTo>
                <a:cubicBezTo>
                  <a:pt x="120402" y="0"/>
                  <a:pt x="115094" y="5308"/>
                  <a:pt x="115094" y="11906"/>
                </a:cubicBezTo>
                <a:lnTo>
                  <a:pt x="115094" y="31750"/>
                </a:lnTo>
                <a:lnTo>
                  <a:pt x="87313" y="31750"/>
                </a:lnTo>
                <a:lnTo>
                  <a:pt x="87313" y="11906"/>
                </a:lnTo>
                <a:close/>
                <a:moveTo>
                  <a:pt x="79375" y="63500"/>
                </a:moveTo>
                <a:lnTo>
                  <a:pt x="174625" y="63500"/>
                </a:lnTo>
                <a:cubicBezTo>
                  <a:pt x="183406" y="63500"/>
                  <a:pt x="190500" y="70594"/>
                  <a:pt x="190500" y="79375"/>
                </a:cubicBezTo>
                <a:lnTo>
                  <a:pt x="190500" y="174625"/>
                </a:lnTo>
                <a:cubicBezTo>
                  <a:pt x="190500" y="183406"/>
                  <a:pt x="183406" y="190500"/>
                  <a:pt x="174625" y="190500"/>
                </a:cubicBezTo>
                <a:lnTo>
                  <a:pt x="79375" y="190500"/>
                </a:lnTo>
                <a:cubicBezTo>
                  <a:pt x="70594" y="190500"/>
                  <a:pt x="63500" y="183406"/>
                  <a:pt x="63500" y="174625"/>
                </a:cubicBezTo>
                <a:lnTo>
                  <a:pt x="63500" y="79375"/>
                </a:lnTo>
                <a:cubicBezTo>
                  <a:pt x="63500" y="70594"/>
                  <a:pt x="70594" y="63500"/>
                  <a:pt x="79375" y="63500"/>
                </a:cubicBezTo>
                <a:close/>
                <a:moveTo>
                  <a:pt x="87313" y="87313"/>
                </a:moveTo>
                <a:lnTo>
                  <a:pt x="87313" y="166688"/>
                </a:lnTo>
                <a:lnTo>
                  <a:pt x="166688" y="166688"/>
                </a:lnTo>
                <a:lnTo>
                  <a:pt x="166688" y="87313"/>
                </a:lnTo>
                <a:lnTo>
                  <a:pt x="87313" y="87313"/>
                </a:ln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35" name="Text 33"/>
          <p:cNvSpPr/>
          <p:nvPr/>
        </p:nvSpPr>
        <p:spPr>
          <a:xfrm>
            <a:off x="8861576" y="5702526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Transformer Mimarisi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544076" y="6210526"/>
            <a:ext cx="7035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2017'de Google tarafından tanıtılan Transformer mimarisi, verideki uzak kelimeler arasındaki ilişkileri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3B82F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"attention" (dikkat) mekanizmasıyla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analiz eder. Bu, günümüz LLM'lerinin temelini oluşturur.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36588" y="647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8588" y="28575"/>
                </a:moveTo>
                <a:cubicBezTo>
                  <a:pt x="175915" y="28575"/>
                  <a:pt x="214313" y="66973"/>
                  <a:pt x="214313" y="114300"/>
                </a:cubicBezTo>
                <a:cubicBezTo>
                  <a:pt x="214313" y="161627"/>
                  <a:pt x="175915" y="200025"/>
                  <a:pt x="128588" y="200025"/>
                </a:cubicBezTo>
                <a:cubicBezTo>
                  <a:pt x="99477" y="200025"/>
                  <a:pt x="73715" y="185514"/>
                  <a:pt x="58222" y="163279"/>
                </a:cubicBezTo>
                <a:cubicBezTo>
                  <a:pt x="53712" y="156805"/>
                  <a:pt x="44782" y="155243"/>
                  <a:pt x="38308" y="159752"/>
                </a:cubicBezTo>
                <a:cubicBezTo>
                  <a:pt x="31834" y="164262"/>
                  <a:pt x="30272" y="173191"/>
                  <a:pt x="34781" y="179665"/>
                </a:cubicBezTo>
                <a:cubicBezTo>
                  <a:pt x="55409" y="209223"/>
                  <a:pt x="89743" y="228600"/>
                  <a:pt x="128588" y="228600"/>
                </a:cubicBezTo>
                <a:cubicBezTo>
                  <a:pt x="191720" y="228600"/>
                  <a:pt x="242888" y="177433"/>
                  <a:pt x="242888" y="114300"/>
                </a:cubicBezTo>
                <a:cubicBezTo>
                  <a:pt x="242888" y="51167"/>
                  <a:pt x="191720" y="0"/>
                  <a:pt x="128588" y="0"/>
                </a:cubicBezTo>
                <a:cubicBezTo>
                  <a:pt x="90324" y="0"/>
                  <a:pt x="56480" y="18797"/>
                  <a:pt x="35719" y="47640"/>
                </a:cubicBezTo>
                <a:lnTo>
                  <a:pt x="35719" y="35719"/>
                </a:lnTo>
                <a:cubicBezTo>
                  <a:pt x="35719" y="27816"/>
                  <a:pt x="29334" y="21431"/>
                  <a:pt x="21431" y="21431"/>
                </a:cubicBezTo>
                <a:cubicBezTo>
                  <a:pt x="13528" y="21431"/>
                  <a:pt x="7144" y="27816"/>
                  <a:pt x="7144" y="35719"/>
                </a:cubicBezTo>
                <a:lnTo>
                  <a:pt x="7144" y="85725"/>
                </a:lnTo>
                <a:cubicBezTo>
                  <a:pt x="7144" y="93628"/>
                  <a:pt x="13528" y="100013"/>
                  <a:pt x="21431" y="100013"/>
                </a:cubicBezTo>
                <a:lnTo>
                  <a:pt x="32415" y="100013"/>
                </a:lnTo>
                <a:cubicBezTo>
                  <a:pt x="32638" y="100013"/>
                  <a:pt x="32861" y="100013"/>
                  <a:pt x="33084" y="100013"/>
                </a:cubicBezTo>
                <a:lnTo>
                  <a:pt x="71482" y="100013"/>
                </a:lnTo>
                <a:cubicBezTo>
                  <a:pt x="79385" y="100013"/>
                  <a:pt x="85770" y="93628"/>
                  <a:pt x="85770" y="85725"/>
                </a:cubicBezTo>
                <a:cubicBezTo>
                  <a:pt x="85770" y="77822"/>
                  <a:pt x="79385" y="71438"/>
                  <a:pt x="71482" y="71438"/>
                </a:cubicBezTo>
                <a:lnTo>
                  <a:pt x="54382" y="71438"/>
                </a:lnTo>
                <a:cubicBezTo>
                  <a:pt x="69160" y="45809"/>
                  <a:pt x="96887" y="28575"/>
                  <a:pt x="128588" y="28575"/>
                </a:cubicBezTo>
                <a:close/>
                <a:moveTo>
                  <a:pt x="139303" y="67866"/>
                </a:moveTo>
                <a:cubicBezTo>
                  <a:pt x="139303" y="61927"/>
                  <a:pt x="134526" y="57150"/>
                  <a:pt x="128588" y="57150"/>
                </a:cubicBezTo>
                <a:cubicBezTo>
                  <a:pt x="122649" y="57150"/>
                  <a:pt x="117872" y="61927"/>
                  <a:pt x="117872" y="67866"/>
                </a:cubicBezTo>
                <a:lnTo>
                  <a:pt x="117872" y="114300"/>
                </a:lnTo>
                <a:cubicBezTo>
                  <a:pt x="117872" y="117157"/>
                  <a:pt x="118988" y="119881"/>
                  <a:pt x="120997" y="121890"/>
                </a:cubicBezTo>
                <a:lnTo>
                  <a:pt x="153144" y="154037"/>
                </a:lnTo>
                <a:cubicBezTo>
                  <a:pt x="157341" y="158234"/>
                  <a:pt x="164128" y="158234"/>
                  <a:pt x="168280" y="154037"/>
                </a:cubicBezTo>
                <a:cubicBezTo>
                  <a:pt x="172432" y="149840"/>
                  <a:pt x="172477" y="143054"/>
                  <a:pt x="168280" y="138901"/>
                </a:cubicBezTo>
                <a:lnTo>
                  <a:pt x="139258" y="109880"/>
                </a:lnTo>
                <a:lnTo>
                  <a:pt x="139258" y="6786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908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YZ Tarihçesi: 1943'ten Günümüze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32190" y="15240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32190" y="15240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759581" y="1727200"/>
            <a:ext cx="736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1943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0733" y="18288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203200" y="12700"/>
                </a:moveTo>
                <a:cubicBezTo>
                  <a:pt x="203200" y="55602"/>
                  <a:pt x="172799" y="91400"/>
                  <a:pt x="132398" y="99774"/>
                </a:cubicBezTo>
                <a:cubicBezTo>
                  <a:pt x="129262" y="76716"/>
                  <a:pt x="118904" y="55959"/>
                  <a:pt x="103624" y="39886"/>
                </a:cubicBezTo>
                <a:cubicBezTo>
                  <a:pt x="119539" y="15875"/>
                  <a:pt x="146804" y="0"/>
                  <a:pt x="177800" y="0"/>
                </a:cubicBezTo>
                <a:lnTo>
                  <a:pt x="190500" y="0"/>
                </a:lnTo>
                <a:cubicBezTo>
                  <a:pt x="197525" y="0"/>
                  <a:pt x="203200" y="5675"/>
                  <a:pt x="203200" y="12700"/>
                </a:cubicBezTo>
                <a:close/>
                <a:moveTo>
                  <a:pt x="0" y="38100"/>
                </a:moveTo>
                <a:cubicBezTo>
                  <a:pt x="0" y="31075"/>
                  <a:pt x="5675" y="25400"/>
                  <a:pt x="12700" y="25400"/>
                </a:cubicBezTo>
                <a:lnTo>
                  <a:pt x="25400" y="25400"/>
                </a:lnTo>
                <a:cubicBezTo>
                  <a:pt x="74493" y="25400"/>
                  <a:pt x="114300" y="65207"/>
                  <a:pt x="114300" y="114300"/>
                </a:cubicBezTo>
                <a:lnTo>
                  <a:pt x="114300" y="190500"/>
                </a:lnTo>
                <a:cubicBezTo>
                  <a:pt x="114300" y="197525"/>
                  <a:pt x="108625" y="203200"/>
                  <a:pt x="101600" y="203200"/>
                </a:cubicBezTo>
                <a:cubicBezTo>
                  <a:pt x="94575" y="203200"/>
                  <a:pt x="88900" y="197525"/>
                  <a:pt x="88900" y="190500"/>
                </a:cubicBezTo>
                <a:lnTo>
                  <a:pt x="88900" y="127000"/>
                </a:lnTo>
                <a:cubicBezTo>
                  <a:pt x="39807" y="127000"/>
                  <a:pt x="0" y="87193"/>
                  <a:pt x="0" y="3810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759581" y="22352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McCulloch &amp; Pitts: İlk yapay sinir ağı modeli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2190" y="28448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32190" y="28448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759581" y="3048000"/>
            <a:ext cx="774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1950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20733" y="31496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01600" y="69850"/>
                </a:moveTo>
                <a:cubicBezTo>
                  <a:pt x="94575" y="69850"/>
                  <a:pt x="88900" y="75525"/>
                  <a:pt x="88900" y="82550"/>
                </a:cubicBezTo>
                <a:cubicBezTo>
                  <a:pt x="88900" y="87828"/>
                  <a:pt x="84653" y="92075"/>
                  <a:pt x="79375" y="92075"/>
                </a:cubicBezTo>
                <a:cubicBezTo>
                  <a:pt x="74097" y="92075"/>
                  <a:pt x="69850" y="87828"/>
                  <a:pt x="69850" y="82550"/>
                </a:cubicBezTo>
                <a:cubicBezTo>
                  <a:pt x="69850" y="65008"/>
                  <a:pt x="84058" y="50800"/>
                  <a:pt x="101600" y="50800"/>
                </a:cubicBezTo>
                <a:cubicBezTo>
                  <a:pt x="119142" y="50800"/>
                  <a:pt x="133350" y="65008"/>
                  <a:pt x="133350" y="82550"/>
                </a:cubicBezTo>
                <a:cubicBezTo>
                  <a:pt x="133350" y="101283"/>
                  <a:pt x="119063" y="109220"/>
                  <a:pt x="111125" y="112117"/>
                </a:cubicBezTo>
                <a:lnTo>
                  <a:pt x="111125" y="113625"/>
                </a:lnTo>
                <a:cubicBezTo>
                  <a:pt x="111125" y="118904"/>
                  <a:pt x="106878" y="123150"/>
                  <a:pt x="101600" y="123150"/>
                </a:cubicBezTo>
                <a:cubicBezTo>
                  <a:pt x="96322" y="123150"/>
                  <a:pt x="92075" y="118904"/>
                  <a:pt x="92075" y="113625"/>
                </a:cubicBezTo>
                <a:lnTo>
                  <a:pt x="92075" y="110411"/>
                </a:lnTo>
                <a:cubicBezTo>
                  <a:pt x="92075" y="102275"/>
                  <a:pt x="97949" y="96441"/>
                  <a:pt x="104021" y="94456"/>
                </a:cubicBezTo>
                <a:cubicBezTo>
                  <a:pt x="106561" y="93623"/>
                  <a:pt x="109260" y="92273"/>
                  <a:pt x="111244" y="90368"/>
                </a:cubicBezTo>
                <a:cubicBezTo>
                  <a:pt x="112951" y="88702"/>
                  <a:pt x="114300" y="86400"/>
                  <a:pt x="114300" y="82590"/>
                </a:cubicBezTo>
                <a:cubicBezTo>
                  <a:pt x="114300" y="75565"/>
                  <a:pt x="108625" y="69890"/>
                  <a:pt x="101600" y="69890"/>
                </a:cubicBezTo>
                <a:close/>
                <a:moveTo>
                  <a:pt x="88900" y="146050"/>
                </a:moveTo>
                <a:cubicBezTo>
                  <a:pt x="88900" y="139041"/>
                  <a:pt x="94591" y="133350"/>
                  <a:pt x="101600" y="133350"/>
                </a:cubicBezTo>
                <a:cubicBezTo>
                  <a:pt x="108609" y="133350"/>
                  <a:pt x="114300" y="139041"/>
                  <a:pt x="114300" y="146050"/>
                </a:cubicBezTo>
                <a:cubicBezTo>
                  <a:pt x="114300" y="153059"/>
                  <a:pt x="108609" y="158750"/>
                  <a:pt x="101600" y="158750"/>
                </a:cubicBezTo>
                <a:cubicBezTo>
                  <a:pt x="94591" y="158750"/>
                  <a:pt x="88900" y="153059"/>
                  <a:pt x="88900" y="14605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5" name="Text 13"/>
          <p:cNvSpPr/>
          <p:nvPr/>
        </p:nvSpPr>
        <p:spPr>
          <a:xfrm>
            <a:off x="759581" y="35560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Alan Turing: Turing Testi önerisi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2190" y="41656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532190" y="41656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759581" y="4368800"/>
            <a:ext cx="749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1956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08033" y="4470400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9050" y="77708"/>
                </a:moveTo>
                <a:lnTo>
                  <a:pt x="102076" y="111879"/>
                </a:lnTo>
                <a:cubicBezTo>
                  <a:pt x="105966" y="113467"/>
                  <a:pt x="110093" y="114300"/>
                  <a:pt x="114300" y="114300"/>
                </a:cubicBezTo>
                <a:cubicBezTo>
                  <a:pt x="118507" y="114300"/>
                  <a:pt x="122634" y="113467"/>
                  <a:pt x="126524" y="111879"/>
                </a:cubicBezTo>
                <a:lnTo>
                  <a:pt x="222726" y="72271"/>
                </a:lnTo>
                <a:cubicBezTo>
                  <a:pt x="226298" y="70802"/>
                  <a:pt x="228600" y="67350"/>
                  <a:pt x="228600" y="63500"/>
                </a:cubicBezTo>
                <a:cubicBezTo>
                  <a:pt x="228600" y="59650"/>
                  <a:pt x="226298" y="56197"/>
                  <a:pt x="222726" y="54729"/>
                </a:cubicBezTo>
                <a:lnTo>
                  <a:pt x="126524" y="15121"/>
                </a:lnTo>
                <a:cubicBezTo>
                  <a:pt x="122634" y="13533"/>
                  <a:pt x="118507" y="12700"/>
                  <a:pt x="114300" y="12700"/>
                </a:cubicBezTo>
                <a:cubicBezTo>
                  <a:pt x="110093" y="12700"/>
                  <a:pt x="105966" y="13533"/>
                  <a:pt x="102076" y="15121"/>
                </a:cubicBezTo>
                <a:lnTo>
                  <a:pt x="5874" y="54729"/>
                </a:lnTo>
                <a:cubicBezTo>
                  <a:pt x="2302" y="56198"/>
                  <a:pt x="0" y="59650"/>
                  <a:pt x="0" y="63500"/>
                </a:cubicBezTo>
                <a:lnTo>
                  <a:pt x="0" y="180975"/>
                </a:lnTo>
                <a:cubicBezTo>
                  <a:pt x="0" y="186253"/>
                  <a:pt x="4247" y="190500"/>
                  <a:pt x="9525" y="190500"/>
                </a:cubicBezTo>
                <a:cubicBezTo>
                  <a:pt x="14803" y="190500"/>
                  <a:pt x="19050" y="186253"/>
                  <a:pt x="19050" y="180975"/>
                </a:cubicBezTo>
                <a:lnTo>
                  <a:pt x="19050" y="77708"/>
                </a:lnTo>
                <a:close/>
                <a:moveTo>
                  <a:pt x="38100" y="106164"/>
                </a:moveTo>
                <a:lnTo>
                  <a:pt x="38100" y="152400"/>
                </a:lnTo>
                <a:cubicBezTo>
                  <a:pt x="38100" y="173434"/>
                  <a:pt x="72231" y="190500"/>
                  <a:pt x="114300" y="190500"/>
                </a:cubicBezTo>
                <a:cubicBezTo>
                  <a:pt x="156369" y="190500"/>
                  <a:pt x="190500" y="173434"/>
                  <a:pt x="190500" y="152400"/>
                </a:cubicBezTo>
                <a:lnTo>
                  <a:pt x="190500" y="106124"/>
                </a:lnTo>
                <a:lnTo>
                  <a:pt x="133787" y="129500"/>
                </a:lnTo>
                <a:cubicBezTo>
                  <a:pt x="127595" y="132040"/>
                  <a:pt x="121007" y="133350"/>
                  <a:pt x="114300" y="133350"/>
                </a:cubicBezTo>
                <a:cubicBezTo>
                  <a:pt x="107593" y="133350"/>
                  <a:pt x="101005" y="132040"/>
                  <a:pt x="94813" y="129500"/>
                </a:cubicBezTo>
                <a:lnTo>
                  <a:pt x="38100" y="106124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759581" y="48768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Dartmouth Konferansı: "Artificial Intelligence" terimi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32190" y="54864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32190" y="54864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759581" y="5689600"/>
            <a:ext cx="749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1966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08033" y="5791200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52400" y="57150"/>
                </a:moveTo>
                <a:cubicBezTo>
                  <a:pt x="152400" y="95726"/>
                  <a:pt x="118269" y="127000"/>
                  <a:pt x="76200" y="127000"/>
                </a:cubicBezTo>
                <a:cubicBezTo>
                  <a:pt x="65603" y="127000"/>
                  <a:pt x="55523" y="125016"/>
                  <a:pt x="46355" y="121444"/>
                </a:cubicBezTo>
                <a:lnTo>
                  <a:pt x="13970" y="138589"/>
                </a:lnTo>
                <a:cubicBezTo>
                  <a:pt x="10279" y="140533"/>
                  <a:pt x="5755" y="139859"/>
                  <a:pt x="2778" y="136922"/>
                </a:cubicBezTo>
                <a:cubicBezTo>
                  <a:pt x="-198" y="133985"/>
                  <a:pt x="-873" y="129421"/>
                  <a:pt x="1111" y="125730"/>
                </a:cubicBezTo>
                <a:lnTo>
                  <a:pt x="15240" y="99060"/>
                </a:lnTo>
                <a:cubicBezTo>
                  <a:pt x="5675" y="87392"/>
                  <a:pt x="0" y="72866"/>
                  <a:pt x="0" y="57150"/>
                </a:cubicBezTo>
                <a:cubicBezTo>
                  <a:pt x="0" y="18574"/>
                  <a:pt x="34131" y="-12700"/>
                  <a:pt x="76200" y="-12700"/>
                </a:cubicBezTo>
                <a:cubicBezTo>
                  <a:pt x="118269" y="-12700"/>
                  <a:pt x="152400" y="18574"/>
                  <a:pt x="152400" y="57150"/>
                </a:cubicBezTo>
                <a:close/>
                <a:moveTo>
                  <a:pt x="152400" y="203200"/>
                </a:moveTo>
                <a:cubicBezTo>
                  <a:pt x="115054" y="203200"/>
                  <a:pt x="83979" y="178554"/>
                  <a:pt x="77470" y="146050"/>
                </a:cubicBezTo>
                <a:cubicBezTo>
                  <a:pt x="125095" y="145455"/>
                  <a:pt x="166489" y="111562"/>
                  <a:pt x="171053" y="65603"/>
                </a:cubicBezTo>
                <a:cubicBezTo>
                  <a:pt x="204113" y="73223"/>
                  <a:pt x="228600" y="100648"/>
                  <a:pt x="228600" y="133350"/>
                </a:cubicBezTo>
                <a:cubicBezTo>
                  <a:pt x="228600" y="149066"/>
                  <a:pt x="222925" y="163592"/>
                  <a:pt x="213360" y="175260"/>
                </a:cubicBezTo>
                <a:lnTo>
                  <a:pt x="227489" y="201930"/>
                </a:lnTo>
                <a:cubicBezTo>
                  <a:pt x="229433" y="205621"/>
                  <a:pt x="228759" y="210145"/>
                  <a:pt x="225822" y="213122"/>
                </a:cubicBezTo>
                <a:cubicBezTo>
                  <a:pt x="222885" y="216098"/>
                  <a:pt x="218321" y="216773"/>
                  <a:pt x="214630" y="214789"/>
                </a:cubicBezTo>
                <a:lnTo>
                  <a:pt x="182245" y="197644"/>
                </a:lnTo>
                <a:cubicBezTo>
                  <a:pt x="173077" y="201216"/>
                  <a:pt x="162997" y="203200"/>
                  <a:pt x="152400" y="20320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759581" y="61976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ELIZA: Dünyanın ilk chatbot'u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679924" y="15240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5679924" y="15240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5907314" y="1727200"/>
            <a:ext cx="1231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1974-80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10168467" y="18288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14379" y="0"/>
                </a:moveTo>
                <a:cubicBezTo>
                  <a:pt x="114379" y="-7025"/>
                  <a:pt x="108704" y="-12700"/>
                  <a:pt x="101679" y="-12700"/>
                </a:cubicBezTo>
                <a:cubicBezTo>
                  <a:pt x="94655" y="-12700"/>
                  <a:pt x="88979" y="-7025"/>
                  <a:pt x="88979" y="0"/>
                </a:cubicBezTo>
                <a:lnTo>
                  <a:pt x="88979" y="24646"/>
                </a:lnTo>
                <a:lnTo>
                  <a:pt x="83026" y="18693"/>
                </a:lnTo>
                <a:cubicBezTo>
                  <a:pt x="79296" y="14962"/>
                  <a:pt x="73263" y="14962"/>
                  <a:pt x="69572" y="18693"/>
                </a:cubicBezTo>
                <a:cubicBezTo>
                  <a:pt x="65881" y="22423"/>
                  <a:pt x="65842" y="28456"/>
                  <a:pt x="69572" y="32147"/>
                </a:cubicBezTo>
                <a:lnTo>
                  <a:pt x="89019" y="51594"/>
                </a:lnTo>
                <a:lnTo>
                  <a:pt x="89019" y="79613"/>
                </a:lnTo>
                <a:lnTo>
                  <a:pt x="64730" y="65603"/>
                </a:lnTo>
                <a:lnTo>
                  <a:pt x="57626" y="39053"/>
                </a:lnTo>
                <a:cubicBezTo>
                  <a:pt x="56277" y="33973"/>
                  <a:pt x="51038" y="30956"/>
                  <a:pt x="45958" y="32306"/>
                </a:cubicBezTo>
                <a:cubicBezTo>
                  <a:pt x="40878" y="33655"/>
                  <a:pt x="37822" y="38894"/>
                  <a:pt x="39172" y="43974"/>
                </a:cubicBezTo>
                <a:lnTo>
                  <a:pt x="41354" y="52110"/>
                </a:lnTo>
                <a:lnTo>
                  <a:pt x="20042" y="39807"/>
                </a:lnTo>
                <a:cubicBezTo>
                  <a:pt x="13970" y="36314"/>
                  <a:pt x="6191" y="38378"/>
                  <a:pt x="2699" y="44450"/>
                </a:cubicBezTo>
                <a:cubicBezTo>
                  <a:pt x="-794" y="50522"/>
                  <a:pt x="1270" y="58301"/>
                  <a:pt x="7342" y="61793"/>
                </a:cubicBezTo>
                <a:lnTo>
                  <a:pt x="28654" y="74097"/>
                </a:lnTo>
                <a:lnTo>
                  <a:pt x="20518" y="76279"/>
                </a:lnTo>
                <a:cubicBezTo>
                  <a:pt x="15438" y="77629"/>
                  <a:pt x="12422" y="82868"/>
                  <a:pt x="13772" y="87947"/>
                </a:cubicBezTo>
                <a:cubicBezTo>
                  <a:pt x="15121" y="93028"/>
                  <a:pt x="20360" y="96044"/>
                  <a:pt x="25440" y="94694"/>
                </a:cubicBezTo>
                <a:lnTo>
                  <a:pt x="51991" y="87590"/>
                </a:lnTo>
                <a:lnTo>
                  <a:pt x="76279" y="101600"/>
                </a:lnTo>
                <a:lnTo>
                  <a:pt x="51991" y="115610"/>
                </a:lnTo>
                <a:lnTo>
                  <a:pt x="25440" y="108506"/>
                </a:lnTo>
                <a:cubicBezTo>
                  <a:pt x="20360" y="107156"/>
                  <a:pt x="15121" y="110173"/>
                  <a:pt x="13772" y="115253"/>
                </a:cubicBezTo>
                <a:cubicBezTo>
                  <a:pt x="12422" y="120333"/>
                  <a:pt x="15438" y="125571"/>
                  <a:pt x="20518" y="126921"/>
                </a:cubicBezTo>
                <a:lnTo>
                  <a:pt x="28654" y="129103"/>
                </a:lnTo>
                <a:lnTo>
                  <a:pt x="7342" y="141407"/>
                </a:lnTo>
                <a:cubicBezTo>
                  <a:pt x="1270" y="144899"/>
                  <a:pt x="-794" y="152678"/>
                  <a:pt x="2699" y="158750"/>
                </a:cubicBezTo>
                <a:cubicBezTo>
                  <a:pt x="6191" y="164822"/>
                  <a:pt x="13970" y="166926"/>
                  <a:pt x="20042" y="163393"/>
                </a:cubicBezTo>
                <a:lnTo>
                  <a:pt x="41354" y="151090"/>
                </a:lnTo>
                <a:lnTo>
                  <a:pt x="39172" y="159226"/>
                </a:lnTo>
                <a:cubicBezTo>
                  <a:pt x="37822" y="164306"/>
                  <a:pt x="40838" y="169545"/>
                  <a:pt x="45918" y="170894"/>
                </a:cubicBezTo>
                <a:cubicBezTo>
                  <a:pt x="50998" y="172244"/>
                  <a:pt x="56237" y="169227"/>
                  <a:pt x="57587" y="164147"/>
                </a:cubicBezTo>
                <a:lnTo>
                  <a:pt x="64691" y="137597"/>
                </a:lnTo>
                <a:lnTo>
                  <a:pt x="88979" y="123587"/>
                </a:lnTo>
                <a:lnTo>
                  <a:pt x="88979" y="151606"/>
                </a:lnTo>
                <a:lnTo>
                  <a:pt x="69533" y="171053"/>
                </a:lnTo>
                <a:cubicBezTo>
                  <a:pt x="65802" y="174784"/>
                  <a:pt x="65802" y="180816"/>
                  <a:pt x="69533" y="184507"/>
                </a:cubicBezTo>
                <a:cubicBezTo>
                  <a:pt x="73263" y="188198"/>
                  <a:pt x="79296" y="188238"/>
                  <a:pt x="82987" y="184507"/>
                </a:cubicBezTo>
                <a:lnTo>
                  <a:pt x="88940" y="178554"/>
                </a:lnTo>
                <a:lnTo>
                  <a:pt x="88940" y="203200"/>
                </a:lnTo>
                <a:cubicBezTo>
                  <a:pt x="88940" y="210225"/>
                  <a:pt x="94615" y="215900"/>
                  <a:pt x="101640" y="215900"/>
                </a:cubicBezTo>
                <a:cubicBezTo>
                  <a:pt x="108664" y="215900"/>
                  <a:pt x="114340" y="210225"/>
                  <a:pt x="114340" y="203200"/>
                </a:cubicBezTo>
                <a:lnTo>
                  <a:pt x="114340" y="178554"/>
                </a:lnTo>
                <a:lnTo>
                  <a:pt x="120293" y="184507"/>
                </a:lnTo>
                <a:cubicBezTo>
                  <a:pt x="124023" y="188238"/>
                  <a:pt x="130056" y="188238"/>
                  <a:pt x="133747" y="184507"/>
                </a:cubicBezTo>
                <a:cubicBezTo>
                  <a:pt x="137438" y="180777"/>
                  <a:pt x="137478" y="174744"/>
                  <a:pt x="133747" y="171053"/>
                </a:cubicBezTo>
                <a:lnTo>
                  <a:pt x="114300" y="151606"/>
                </a:lnTo>
                <a:lnTo>
                  <a:pt x="114300" y="123587"/>
                </a:lnTo>
                <a:lnTo>
                  <a:pt x="138589" y="137597"/>
                </a:lnTo>
                <a:lnTo>
                  <a:pt x="145693" y="164147"/>
                </a:lnTo>
                <a:cubicBezTo>
                  <a:pt x="147042" y="169227"/>
                  <a:pt x="152281" y="172244"/>
                  <a:pt x="157361" y="170894"/>
                </a:cubicBezTo>
                <a:cubicBezTo>
                  <a:pt x="162441" y="169545"/>
                  <a:pt x="165457" y="164306"/>
                  <a:pt x="164108" y="159226"/>
                </a:cubicBezTo>
                <a:lnTo>
                  <a:pt x="161925" y="151090"/>
                </a:lnTo>
                <a:lnTo>
                  <a:pt x="183237" y="163393"/>
                </a:lnTo>
                <a:cubicBezTo>
                  <a:pt x="189309" y="166886"/>
                  <a:pt x="197088" y="164822"/>
                  <a:pt x="200581" y="158750"/>
                </a:cubicBezTo>
                <a:cubicBezTo>
                  <a:pt x="204073" y="152678"/>
                  <a:pt x="202009" y="144899"/>
                  <a:pt x="195937" y="141407"/>
                </a:cubicBezTo>
                <a:lnTo>
                  <a:pt x="174625" y="129103"/>
                </a:lnTo>
                <a:lnTo>
                  <a:pt x="182761" y="126921"/>
                </a:lnTo>
                <a:cubicBezTo>
                  <a:pt x="187841" y="125571"/>
                  <a:pt x="190857" y="120332"/>
                  <a:pt x="189508" y="115253"/>
                </a:cubicBezTo>
                <a:cubicBezTo>
                  <a:pt x="188158" y="110173"/>
                  <a:pt x="182920" y="107156"/>
                  <a:pt x="177840" y="108506"/>
                </a:cubicBezTo>
                <a:lnTo>
                  <a:pt x="151289" y="115610"/>
                </a:lnTo>
                <a:lnTo>
                  <a:pt x="127000" y="101600"/>
                </a:lnTo>
                <a:lnTo>
                  <a:pt x="151289" y="87590"/>
                </a:lnTo>
                <a:lnTo>
                  <a:pt x="177840" y="94694"/>
                </a:lnTo>
                <a:cubicBezTo>
                  <a:pt x="182920" y="96044"/>
                  <a:pt x="188158" y="93027"/>
                  <a:pt x="189508" y="87947"/>
                </a:cubicBezTo>
                <a:cubicBezTo>
                  <a:pt x="190857" y="82867"/>
                  <a:pt x="187841" y="77629"/>
                  <a:pt x="182761" y="76279"/>
                </a:cubicBezTo>
                <a:lnTo>
                  <a:pt x="174625" y="74097"/>
                </a:lnTo>
                <a:lnTo>
                  <a:pt x="195937" y="61793"/>
                </a:lnTo>
                <a:cubicBezTo>
                  <a:pt x="202009" y="58301"/>
                  <a:pt x="204113" y="50522"/>
                  <a:pt x="200581" y="44450"/>
                </a:cubicBezTo>
                <a:cubicBezTo>
                  <a:pt x="197048" y="38378"/>
                  <a:pt x="189309" y="36314"/>
                  <a:pt x="183237" y="39807"/>
                </a:cubicBezTo>
                <a:lnTo>
                  <a:pt x="161925" y="52110"/>
                </a:lnTo>
                <a:lnTo>
                  <a:pt x="164108" y="43974"/>
                </a:lnTo>
                <a:cubicBezTo>
                  <a:pt x="165457" y="38894"/>
                  <a:pt x="162441" y="33655"/>
                  <a:pt x="157361" y="32306"/>
                </a:cubicBezTo>
                <a:cubicBezTo>
                  <a:pt x="152281" y="30956"/>
                  <a:pt x="147042" y="33972"/>
                  <a:pt x="145693" y="39052"/>
                </a:cubicBezTo>
                <a:lnTo>
                  <a:pt x="138589" y="65603"/>
                </a:lnTo>
                <a:lnTo>
                  <a:pt x="114300" y="79613"/>
                </a:lnTo>
                <a:lnTo>
                  <a:pt x="114300" y="51594"/>
                </a:lnTo>
                <a:lnTo>
                  <a:pt x="133747" y="32147"/>
                </a:lnTo>
                <a:cubicBezTo>
                  <a:pt x="137477" y="28416"/>
                  <a:pt x="137477" y="22384"/>
                  <a:pt x="133747" y="18693"/>
                </a:cubicBezTo>
                <a:cubicBezTo>
                  <a:pt x="130016" y="15002"/>
                  <a:pt x="123984" y="14962"/>
                  <a:pt x="120293" y="18693"/>
                </a:cubicBezTo>
                <a:lnTo>
                  <a:pt x="114340" y="24646"/>
                </a:lnTo>
                <a:lnTo>
                  <a:pt x="11434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0" name="Text 28"/>
          <p:cNvSpPr/>
          <p:nvPr/>
        </p:nvSpPr>
        <p:spPr>
          <a:xfrm>
            <a:off x="5907314" y="22352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Birinci YZ Kışı: Fon kesintileri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679924" y="28448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679924" y="28448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3" name="Text 31"/>
          <p:cNvSpPr/>
          <p:nvPr/>
        </p:nvSpPr>
        <p:spPr>
          <a:xfrm>
            <a:off x="5907314" y="3048000"/>
            <a:ext cx="749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1986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0168467" y="31496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99469" y="59769"/>
                </a:moveTo>
                <a:lnTo>
                  <a:pt x="161369" y="97869"/>
                </a:lnTo>
                <a:cubicBezTo>
                  <a:pt x="157718" y="101521"/>
                  <a:pt x="152281" y="102592"/>
                  <a:pt x="147518" y="100608"/>
                </a:cubicBezTo>
                <a:cubicBezTo>
                  <a:pt x="142756" y="98623"/>
                  <a:pt x="139700" y="94020"/>
                  <a:pt x="139700" y="88900"/>
                </a:cubicBezTo>
                <a:lnTo>
                  <a:pt x="139700" y="63500"/>
                </a:lnTo>
                <a:lnTo>
                  <a:pt x="12700" y="63500"/>
                </a:lnTo>
                <a:cubicBezTo>
                  <a:pt x="5675" y="63500"/>
                  <a:pt x="0" y="57825"/>
                  <a:pt x="0" y="50800"/>
                </a:cubicBezTo>
                <a:cubicBezTo>
                  <a:pt x="0" y="43775"/>
                  <a:pt x="5675" y="38100"/>
                  <a:pt x="12700" y="38100"/>
                </a:cubicBezTo>
                <a:lnTo>
                  <a:pt x="139700" y="38100"/>
                </a:lnTo>
                <a:lnTo>
                  <a:pt x="139700" y="12700"/>
                </a:lnTo>
                <a:cubicBezTo>
                  <a:pt x="139700" y="7580"/>
                  <a:pt x="142796" y="2937"/>
                  <a:pt x="147558" y="952"/>
                </a:cubicBezTo>
                <a:cubicBezTo>
                  <a:pt x="152321" y="-1032"/>
                  <a:pt x="157758" y="79"/>
                  <a:pt x="161409" y="3691"/>
                </a:cubicBezTo>
                <a:lnTo>
                  <a:pt x="199509" y="41791"/>
                </a:lnTo>
                <a:cubicBezTo>
                  <a:pt x="204470" y="46752"/>
                  <a:pt x="204470" y="54808"/>
                  <a:pt x="199509" y="59769"/>
                </a:cubicBezTo>
                <a:close/>
                <a:moveTo>
                  <a:pt x="41791" y="199469"/>
                </a:moveTo>
                <a:lnTo>
                  <a:pt x="3691" y="161369"/>
                </a:lnTo>
                <a:cubicBezTo>
                  <a:pt x="-1270" y="156408"/>
                  <a:pt x="-1270" y="148352"/>
                  <a:pt x="3691" y="143391"/>
                </a:cubicBezTo>
                <a:lnTo>
                  <a:pt x="41791" y="105291"/>
                </a:lnTo>
                <a:cubicBezTo>
                  <a:pt x="45442" y="101640"/>
                  <a:pt x="50879" y="100568"/>
                  <a:pt x="55642" y="102553"/>
                </a:cubicBezTo>
                <a:cubicBezTo>
                  <a:pt x="60404" y="104537"/>
                  <a:pt x="63500" y="109180"/>
                  <a:pt x="63500" y="114300"/>
                </a:cubicBezTo>
                <a:lnTo>
                  <a:pt x="63500" y="139700"/>
                </a:lnTo>
                <a:lnTo>
                  <a:pt x="190500" y="139700"/>
                </a:lnTo>
                <a:cubicBezTo>
                  <a:pt x="197525" y="139700"/>
                  <a:pt x="203200" y="145375"/>
                  <a:pt x="203200" y="152400"/>
                </a:cubicBezTo>
                <a:cubicBezTo>
                  <a:pt x="203200" y="159425"/>
                  <a:pt x="197525" y="165100"/>
                  <a:pt x="190500" y="165100"/>
                </a:cubicBezTo>
                <a:lnTo>
                  <a:pt x="63500" y="165100"/>
                </a:lnTo>
                <a:lnTo>
                  <a:pt x="63500" y="190500"/>
                </a:lnTo>
                <a:cubicBezTo>
                  <a:pt x="63500" y="195620"/>
                  <a:pt x="60404" y="200263"/>
                  <a:pt x="55642" y="202248"/>
                </a:cubicBezTo>
                <a:cubicBezTo>
                  <a:pt x="50879" y="204232"/>
                  <a:pt x="45442" y="203121"/>
                  <a:pt x="41791" y="19950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5" name="Text 33"/>
          <p:cNvSpPr/>
          <p:nvPr/>
        </p:nvSpPr>
        <p:spPr>
          <a:xfrm>
            <a:off x="5907314" y="35560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Backpropagation: Modern derin öğrenme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679924" y="41656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679924" y="41656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8" name="Text 36"/>
          <p:cNvSpPr/>
          <p:nvPr/>
        </p:nvSpPr>
        <p:spPr>
          <a:xfrm>
            <a:off x="5907314" y="4368800"/>
            <a:ext cx="723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1997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10168467" y="44704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66675" y="22225"/>
                </a:moveTo>
                <a:lnTo>
                  <a:pt x="66675" y="38100"/>
                </a:lnTo>
                <a:lnTo>
                  <a:pt x="35679" y="38100"/>
                </a:lnTo>
                <a:cubicBezTo>
                  <a:pt x="30004" y="38100"/>
                  <a:pt x="25400" y="42704"/>
                  <a:pt x="25400" y="48379"/>
                </a:cubicBezTo>
                <a:cubicBezTo>
                  <a:pt x="25400" y="49967"/>
                  <a:pt x="25757" y="51554"/>
                  <a:pt x="26472" y="52983"/>
                </a:cubicBezTo>
                <a:lnTo>
                  <a:pt x="39727" y="79494"/>
                </a:lnTo>
                <a:cubicBezTo>
                  <a:pt x="35203" y="80208"/>
                  <a:pt x="31710" y="84138"/>
                  <a:pt x="31710" y="88900"/>
                </a:cubicBezTo>
                <a:cubicBezTo>
                  <a:pt x="31710" y="94178"/>
                  <a:pt x="35957" y="98425"/>
                  <a:pt x="41235" y="98425"/>
                </a:cubicBezTo>
                <a:lnTo>
                  <a:pt x="43458" y="98425"/>
                </a:lnTo>
                <a:lnTo>
                  <a:pt x="38060" y="152400"/>
                </a:lnTo>
                <a:lnTo>
                  <a:pt x="15756" y="180300"/>
                </a:lnTo>
                <a:cubicBezTo>
                  <a:pt x="13772" y="182801"/>
                  <a:pt x="12660" y="185896"/>
                  <a:pt x="12660" y="189111"/>
                </a:cubicBezTo>
                <a:cubicBezTo>
                  <a:pt x="12660" y="196890"/>
                  <a:pt x="18971" y="203200"/>
                  <a:pt x="26749" y="203200"/>
                </a:cubicBezTo>
                <a:lnTo>
                  <a:pt x="125532" y="203200"/>
                </a:lnTo>
                <a:cubicBezTo>
                  <a:pt x="133310" y="203200"/>
                  <a:pt x="139621" y="196890"/>
                  <a:pt x="139621" y="189111"/>
                </a:cubicBezTo>
                <a:cubicBezTo>
                  <a:pt x="139621" y="185896"/>
                  <a:pt x="138549" y="182801"/>
                  <a:pt x="136525" y="180300"/>
                </a:cubicBezTo>
                <a:lnTo>
                  <a:pt x="114300" y="152400"/>
                </a:lnTo>
                <a:lnTo>
                  <a:pt x="108903" y="98425"/>
                </a:lnTo>
                <a:lnTo>
                  <a:pt x="111125" y="98425"/>
                </a:lnTo>
                <a:cubicBezTo>
                  <a:pt x="116403" y="98425"/>
                  <a:pt x="120650" y="94178"/>
                  <a:pt x="120650" y="88900"/>
                </a:cubicBezTo>
                <a:cubicBezTo>
                  <a:pt x="120650" y="84177"/>
                  <a:pt x="117197" y="80208"/>
                  <a:pt x="112633" y="79494"/>
                </a:cubicBezTo>
                <a:lnTo>
                  <a:pt x="125889" y="52983"/>
                </a:lnTo>
                <a:cubicBezTo>
                  <a:pt x="126603" y="51554"/>
                  <a:pt x="126960" y="49967"/>
                  <a:pt x="126960" y="48379"/>
                </a:cubicBezTo>
                <a:cubicBezTo>
                  <a:pt x="126960" y="42704"/>
                  <a:pt x="122357" y="38100"/>
                  <a:pt x="116681" y="38100"/>
                </a:cubicBezTo>
                <a:lnTo>
                  <a:pt x="85685" y="38100"/>
                </a:lnTo>
                <a:lnTo>
                  <a:pt x="85685" y="22225"/>
                </a:lnTo>
                <a:lnTo>
                  <a:pt x="92035" y="22225"/>
                </a:lnTo>
                <a:cubicBezTo>
                  <a:pt x="97314" y="22225"/>
                  <a:pt x="101560" y="17978"/>
                  <a:pt x="101560" y="12700"/>
                </a:cubicBezTo>
                <a:cubicBezTo>
                  <a:pt x="101560" y="7422"/>
                  <a:pt x="97353" y="3175"/>
                  <a:pt x="92075" y="3175"/>
                </a:cubicBezTo>
                <a:lnTo>
                  <a:pt x="85725" y="3175"/>
                </a:lnTo>
                <a:lnTo>
                  <a:pt x="85725" y="-3175"/>
                </a:lnTo>
                <a:cubicBezTo>
                  <a:pt x="85725" y="-8453"/>
                  <a:pt x="81478" y="-12700"/>
                  <a:pt x="76200" y="-12700"/>
                </a:cubicBezTo>
                <a:cubicBezTo>
                  <a:pt x="70922" y="-12700"/>
                  <a:pt x="66675" y="-8453"/>
                  <a:pt x="66675" y="-3175"/>
                </a:cubicBezTo>
                <a:lnTo>
                  <a:pt x="66675" y="3175"/>
                </a:lnTo>
                <a:lnTo>
                  <a:pt x="60325" y="3175"/>
                </a:lnTo>
                <a:cubicBezTo>
                  <a:pt x="55047" y="3175"/>
                  <a:pt x="50800" y="7422"/>
                  <a:pt x="50800" y="12700"/>
                </a:cubicBezTo>
                <a:cubicBezTo>
                  <a:pt x="50800" y="17978"/>
                  <a:pt x="55047" y="22225"/>
                  <a:pt x="60325" y="22225"/>
                </a:cubicBezTo>
                <a:lnTo>
                  <a:pt x="66675" y="22225"/>
                </a:lnTo>
                <a:close/>
                <a:moveTo>
                  <a:pt x="129302" y="110966"/>
                </a:moveTo>
                <a:lnTo>
                  <a:pt x="132675" y="144899"/>
                </a:lnTo>
                <a:lnTo>
                  <a:pt x="151487" y="168394"/>
                </a:lnTo>
                <a:lnTo>
                  <a:pt x="153154" y="170656"/>
                </a:lnTo>
                <a:cubicBezTo>
                  <a:pt x="156805" y="176093"/>
                  <a:pt x="158750" y="182523"/>
                  <a:pt x="158750" y="189111"/>
                </a:cubicBezTo>
                <a:cubicBezTo>
                  <a:pt x="158750" y="194151"/>
                  <a:pt x="157639" y="198953"/>
                  <a:pt x="155615" y="203200"/>
                </a:cubicBezTo>
                <a:lnTo>
                  <a:pt x="188595" y="203200"/>
                </a:lnTo>
                <a:cubicBezTo>
                  <a:pt x="196652" y="203200"/>
                  <a:pt x="203200" y="196652"/>
                  <a:pt x="203200" y="188595"/>
                </a:cubicBezTo>
                <a:cubicBezTo>
                  <a:pt x="203200" y="185698"/>
                  <a:pt x="202327" y="182880"/>
                  <a:pt x="200739" y="180499"/>
                </a:cubicBezTo>
                <a:lnTo>
                  <a:pt x="190500" y="165140"/>
                </a:lnTo>
                <a:lnTo>
                  <a:pt x="190500" y="139740"/>
                </a:lnTo>
                <a:lnTo>
                  <a:pt x="195778" y="134461"/>
                </a:lnTo>
                <a:cubicBezTo>
                  <a:pt x="200541" y="129699"/>
                  <a:pt x="203200" y="123230"/>
                  <a:pt x="203200" y="116483"/>
                </a:cubicBezTo>
                <a:lnTo>
                  <a:pt x="203200" y="76200"/>
                </a:lnTo>
                <a:cubicBezTo>
                  <a:pt x="203200" y="69175"/>
                  <a:pt x="197525" y="63500"/>
                  <a:pt x="190500" y="63500"/>
                </a:cubicBezTo>
                <a:cubicBezTo>
                  <a:pt x="183475" y="63500"/>
                  <a:pt x="177800" y="69175"/>
                  <a:pt x="177800" y="76200"/>
                </a:cubicBezTo>
                <a:lnTo>
                  <a:pt x="177800" y="82550"/>
                </a:lnTo>
                <a:lnTo>
                  <a:pt x="165100" y="82550"/>
                </a:lnTo>
                <a:lnTo>
                  <a:pt x="165100" y="76200"/>
                </a:lnTo>
                <a:cubicBezTo>
                  <a:pt x="165100" y="69175"/>
                  <a:pt x="159425" y="63500"/>
                  <a:pt x="152400" y="63500"/>
                </a:cubicBezTo>
                <a:cubicBezTo>
                  <a:pt x="145375" y="63500"/>
                  <a:pt x="139700" y="69175"/>
                  <a:pt x="139700" y="76200"/>
                </a:cubicBezTo>
                <a:lnTo>
                  <a:pt x="139700" y="88900"/>
                </a:lnTo>
                <a:cubicBezTo>
                  <a:pt x="139700" y="97790"/>
                  <a:pt x="135652" y="105727"/>
                  <a:pt x="129302" y="110966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0" name="Text 38"/>
          <p:cNvSpPr/>
          <p:nvPr/>
        </p:nvSpPr>
        <p:spPr>
          <a:xfrm>
            <a:off x="5907314" y="48768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Deep Blue: Kasparov'u mağlup etti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679924" y="54864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5679924" y="54864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3" name="Text 41"/>
          <p:cNvSpPr/>
          <p:nvPr/>
        </p:nvSpPr>
        <p:spPr>
          <a:xfrm>
            <a:off x="5907314" y="5689600"/>
            <a:ext cx="876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2006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10168467" y="57912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92273" y="2064"/>
                </a:moveTo>
                <a:cubicBezTo>
                  <a:pt x="98187" y="-675"/>
                  <a:pt x="105013" y="-675"/>
                  <a:pt x="110927" y="2064"/>
                </a:cubicBezTo>
                <a:lnTo>
                  <a:pt x="197683" y="42148"/>
                </a:lnTo>
                <a:cubicBezTo>
                  <a:pt x="201057" y="43696"/>
                  <a:pt x="203200" y="47069"/>
                  <a:pt x="203200" y="50800"/>
                </a:cubicBezTo>
                <a:cubicBezTo>
                  <a:pt x="203200" y="54531"/>
                  <a:pt x="201057" y="57904"/>
                  <a:pt x="197683" y="59452"/>
                </a:cubicBezTo>
                <a:lnTo>
                  <a:pt x="110927" y="99536"/>
                </a:lnTo>
                <a:cubicBezTo>
                  <a:pt x="105013" y="102275"/>
                  <a:pt x="98187" y="102275"/>
                  <a:pt x="92273" y="99536"/>
                </a:cubicBezTo>
                <a:lnTo>
                  <a:pt x="5517" y="59452"/>
                </a:lnTo>
                <a:cubicBezTo>
                  <a:pt x="2143" y="57864"/>
                  <a:pt x="0" y="54491"/>
                  <a:pt x="0" y="50800"/>
                </a:cubicBezTo>
                <a:cubicBezTo>
                  <a:pt x="0" y="47109"/>
                  <a:pt x="2143" y="43696"/>
                  <a:pt x="5517" y="42148"/>
                </a:cubicBezTo>
                <a:lnTo>
                  <a:pt x="92273" y="2064"/>
                </a:lnTo>
                <a:close/>
                <a:moveTo>
                  <a:pt x="19090" y="86678"/>
                </a:moveTo>
                <a:lnTo>
                  <a:pt x="84296" y="116800"/>
                </a:lnTo>
                <a:cubicBezTo>
                  <a:pt x="95290" y="121880"/>
                  <a:pt x="107950" y="121880"/>
                  <a:pt x="118943" y="116800"/>
                </a:cubicBezTo>
                <a:lnTo>
                  <a:pt x="184150" y="86678"/>
                </a:lnTo>
                <a:lnTo>
                  <a:pt x="197683" y="92948"/>
                </a:lnTo>
                <a:cubicBezTo>
                  <a:pt x="201057" y="94496"/>
                  <a:pt x="203200" y="97869"/>
                  <a:pt x="203200" y="101600"/>
                </a:cubicBezTo>
                <a:cubicBezTo>
                  <a:pt x="203200" y="105331"/>
                  <a:pt x="201057" y="108704"/>
                  <a:pt x="197683" y="110252"/>
                </a:cubicBezTo>
                <a:lnTo>
                  <a:pt x="110927" y="150336"/>
                </a:lnTo>
                <a:cubicBezTo>
                  <a:pt x="105013" y="153075"/>
                  <a:pt x="98187" y="153075"/>
                  <a:pt x="92273" y="150336"/>
                </a:cubicBezTo>
                <a:lnTo>
                  <a:pt x="5517" y="110252"/>
                </a:lnTo>
                <a:cubicBezTo>
                  <a:pt x="2143" y="108664"/>
                  <a:pt x="0" y="105291"/>
                  <a:pt x="0" y="101600"/>
                </a:cubicBezTo>
                <a:cubicBezTo>
                  <a:pt x="0" y="97909"/>
                  <a:pt x="2143" y="94496"/>
                  <a:pt x="5517" y="92948"/>
                </a:cubicBezTo>
                <a:lnTo>
                  <a:pt x="19050" y="86678"/>
                </a:lnTo>
                <a:close/>
                <a:moveTo>
                  <a:pt x="5517" y="143748"/>
                </a:moveTo>
                <a:lnTo>
                  <a:pt x="19050" y="137478"/>
                </a:lnTo>
                <a:lnTo>
                  <a:pt x="84257" y="167600"/>
                </a:lnTo>
                <a:cubicBezTo>
                  <a:pt x="95250" y="172680"/>
                  <a:pt x="107910" y="172680"/>
                  <a:pt x="118904" y="167600"/>
                </a:cubicBezTo>
                <a:lnTo>
                  <a:pt x="184110" y="137478"/>
                </a:lnTo>
                <a:lnTo>
                  <a:pt x="197644" y="143748"/>
                </a:lnTo>
                <a:cubicBezTo>
                  <a:pt x="201017" y="145296"/>
                  <a:pt x="203160" y="148669"/>
                  <a:pt x="203160" y="152400"/>
                </a:cubicBezTo>
                <a:cubicBezTo>
                  <a:pt x="203160" y="156131"/>
                  <a:pt x="201017" y="159504"/>
                  <a:pt x="197644" y="161052"/>
                </a:cubicBezTo>
                <a:lnTo>
                  <a:pt x="110887" y="201136"/>
                </a:lnTo>
                <a:cubicBezTo>
                  <a:pt x="104973" y="203875"/>
                  <a:pt x="98147" y="203875"/>
                  <a:pt x="92234" y="201136"/>
                </a:cubicBezTo>
                <a:lnTo>
                  <a:pt x="5517" y="161052"/>
                </a:lnTo>
                <a:cubicBezTo>
                  <a:pt x="2143" y="159464"/>
                  <a:pt x="0" y="156091"/>
                  <a:pt x="0" y="152400"/>
                </a:cubicBezTo>
                <a:cubicBezTo>
                  <a:pt x="0" y="148709"/>
                  <a:pt x="2143" y="145296"/>
                  <a:pt x="5517" y="143748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5" name="Text 43"/>
          <p:cNvSpPr/>
          <p:nvPr/>
        </p:nvSpPr>
        <p:spPr>
          <a:xfrm>
            <a:off x="5907314" y="61976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Geoffrey Hinton: "Derin Öğrenme" terimi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10827657" y="1524000"/>
            <a:ext cx="4926390" cy="1422400"/>
          </a:xfrm>
          <a:custGeom>
            <a:avLst/>
            <a:gdLst/>
            <a:ahLst/>
            <a:cxnLst/>
            <a:rect l="l" t="t" r="r" b="b"/>
            <a:pathLst>
              <a:path w="4926390" h="1422400">
                <a:moveTo>
                  <a:pt x="48381" y="0"/>
                </a:moveTo>
                <a:lnTo>
                  <a:pt x="4773995" y="0"/>
                </a:lnTo>
                <a:cubicBezTo>
                  <a:pt x="4858160" y="0"/>
                  <a:pt x="4926390" y="68230"/>
                  <a:pt x="4926390" y="152396"/>
                </a:cubicBezTo>
                <a:lnTo>
                  <a:pt x="4926390" y="1270004"/>
                </a:lnTo>
                <a:cubicBezTo>
                  <a:pt x="4926390" y="1354170"/>
                  <a:pt x="4858160" y="1422400"/>
                  <a:pt x="4773995" y="1422400"/>
                </a:cubicBezTo>
                <a:lnTo>
                  <a:pt x="48381" y="1422400"/>
                </a:lnTo>
                <a:cubicBezTo>
                  <a:pt x="21661" y="1422400"/>
                  <a:pt x="0" y="1400739"/>
                  <a:pt x="0" y="1374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/>
        </p:spPr>
      </p:sp>
      <p:sp>
        <p:nvSpPr>
          <p:cNvPr id="47" name="Shape 45"/>
          <p:cNvSpPr/>
          <p:nvPr/>
        </p:nvSpPr>
        <p:spPr>
          <a:xfrm>
            <a:off x="10827657" y="1524000"/>
            <a:ext cx="48381" cy="1422400"/>
          </a:xfrm>
          <a:custGeom>
            <a:avLst/>
            <a:gdLst/>
            <a:ahLst/>
            <a:cxnLst/>
            <a:rect l="l" t="t" r="r" b="b"/>
            <a:pathLst>
              <a:path w="48381" h="1422400">
                <a:moveTo>
                  <a:pt x="48381" y="0"/>
                </a:moveTo>
                <a:lnTo>
                  <a:pt x="48381" y="0"/>
                </a:lnTo>
                <a:lnTo>
                  <a:pt x="48381" y="1422400"/>
                </a:lnTo>
                <a:lnTo>
                  <a:pt x="48381" y="1422400"/>
                </a:lnTo>
                <a:cubicBezTo>
                  <a:pt x="21661" y="1422400"/>
                  <a:pt x="0" y="1400739"/>
                  <a:pt x="0" y="1374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8" name="Text 46"/>
          <p:cNvSpPr/>
          <p:nvPr/>
        </p:nvSpPr>
        <p:spPr>
          <a:xfrm>
            <a:off x="11055048" y="1727200"/>
            <a:ext cx="736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2017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15328900" y="18288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34461" y="-3929"/>
                </a:moveTo>
                <a:cubicBezTo>
                  <a:pt x="139184" y="-516"/>
                  <a:pt x="140930" y="5675"/>
                  <a:pt x="138787" y="11073"/>
                </a:cubicBezTo>
                <a:lnTo>
                  <a:pt x="107672" y="88900"/>
                </a:lnTo>
                <a:lnTo>
                  <a:pt x="165100" y="88900"/>
                </a:lnTo>
                <a:cubicBezTo>
                  <a:pt x="170458" y="88900"/>
                  <a:pt x="175220" y="92234"/>
                  <a:pt x="177046" y="97274"/>
                </a:cubicBezTo>
                <a:cubicBezTo>
                  <a:pt x="178872" y="102314"/>
                  <a:pt x="177324" y="107950"/>
                  <a:pt x="173236" y="111363"/>
                </a:cubicBezTo>
                <a:lnTo>
                  <a:pt x="58936" y="206613"/>
                </a:lnTo>
                <a:cubicBezTo>
                  <a:pt x="54451" y="210344"/>
                  <a:pt x="48062" y="210542"/>
                  <a:pt x="43339" y="207129"/>
                </a:cubicBezTo>
                <a:cubicBezTo>
                  <a:pt x="38616" y="203716"/>
                  <a:pt x="36870" y="197525"/>
                  <a:pt x="39013" y="192127"/>
                </a:cubicBezTo>
                <a:lnTo>
                  <a:pt x="70128" y="114300"/>
                </a:lnTo>
                <a:lnTo>
                  <a:pt x="12700" y="114300"/>
                </a:lnTo>
                <a:cubicBezTo>
                  <a:pt x="7342" y="114300"/>
                  <a:pt x="2580" y="110966"/>
                  <a:pt x="754" y="105926"/>
                </a:cubicBezTo>
                <a:cubicBezTo>
                  <a:pt x="-1072" y="100886"/>
                  <a:pt x="476" y="95250"/>
                  <a:pt x="4564" y="91837"/>
                </a:cubicBezTo>
                <a:lnTo>
                  <a:pt x="118864" y="-3413"/>
                </a:lnTo>
                <a:cubicBezTo>
                  <a:pt x="123349" y="-7144"/>
                  <a:pt x="129738" y="-7342"/>
                  <a:pt x="134461" y="-3929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50" name="Text 48"/>
          <p:cNvSpPr/>
          <p:nvPr/>
        </p:nvSpPr>
        <p:spPr>
          <a:xfrm>
            <a:off x="11055048" y="2235200"/>
            <a:ext cx="458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Google Transformer: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"Attention Is All You Need" - LLM'lerin doğuşu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10827657" y="30988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/>
        </p:spPr>
      </p:sp>
      <p:sp>
        <p:nvSpPr>
          <p:cNvPr id="52" name="Shape 50"/>
          <p:cNvSpPr/>
          <p:nvPr/>
        </p:nvSpPr>
        <p:spPr>
          <a:xfrm>
            <a:off x="10827657" y="30988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11055048" y="3302000"/>
            <a:ext cx="863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2020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5316200" y="34036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50800" y="127000"/>
                </a:moveTo>
                <a:lnTo>
                  <a:pt x="9723" y="127000"/>
                </a:lnTo>
                <a:cubicBezTo>
                  <a:pt x="-159" y="127000"/>
                  <a:pt x="-6231" y="116245"/>
                  <a:pt x="-1151" y="107752"/>
                </a:cubicBezTo>
                <a:lnTo>
                  <a:pt x="19844" y="72747"/>
                </a:lnTo>
                <a:cubicBezTo>
                  <a:pt x="23297" y="66993"/>
                  <a:pt x="29488" y="63500"/>
                  <a:pt x="36195" y="63500"/>
                </a:cubicBezTo>
                <a:lnTo>
                  <a:pt x="73898" y="63500"/>
                </a:lnTo>
                <a:cubicBezTo>
                  <a:pt x="104100" y="12343"/>
                  <a:pt x="149146" y="9763"/>
                  <a:pt x="179268" y="14168"/>
                </a:cubicBezTo>
                <a:cubicBezTo>
                  <a:pt x="184348" y="14923"/>
                  <a:pt x="188317" y="18891"/>
                  <a:pt x="189032" y="23932"/>
                </a:cubicBezTo>
                <a:cubicBezTo>
                  <a:pt x="193437" y="54054"/>
                  <a:pt x="190857" y="99100"/>
                  <a:pt x="139700" y="129302"/>
                </a:cubicBezTo>
                <a:lnTo>
                  <a:pt x="139700" y="167005"/>
                </a:lnTo>
                <a:cubicBezTo>
                  <a:pt x="139700" y="173712"/>
                  <a:pt x="136208" y="179903"/>
                  <a:pt x="130453" y="183356"/>
                </a:cubicBezTo>
                <a:lnTo>
                  <a:pt x="95448" y="204351"/>
                </a:lnTo>
                <a:cubicBezTo>
                  <a:pt x="86995" y="209431"/>
                  <a:pt x="76200" y="203319"/>
                  <a:pt x="76200" y="193477"/>
                </a:cubicBezTo>
                <a:lnTo>
                  <a:pt x="76200" y="152400"/>
                </a:lnTo>
                <a:cubicBezTo>
                  <a:pt x="76200" y="138390"/>
                  <a:pt x="64810" y="127000"/>
                  <a:pt x="50800" y="127000"/>
                </a:cubicBezTo>
                <a:lnTo>
                  <a:pt x="50760" y="127000"/>
                </a:lnTo>
                <a:close/>
                <a:moveTo>
                  <a:pt x="158750" y="63500"/>
                </a:moveTo>
                <a:cubicBezTo>
                  <a:pt x="158750" y="52986"/>
                  <a:pt x="150214" y="44450"/>
                  <a:pt x="139700" y="44450"/>
                </a:cubicBezTo>
                <a:cubicBezTo>
                  <a:pt x="129186" y="44450"/>
                  <a:pt x="120650" y="52986"/>
                  <a:pt x="120650" y="63500"/>
                </a:cubicBezTo>
                <a:cubicBezTo>
                  <a:pt x="120650" y="74014"/>
                  <a:pt x="129186" y="82550"/>
                  <a:pt x="139700" y="82550"/>
                </a:cubicBezTo>
                <a:cubicBezTo>
                  <a:pt x="150214" y="82550"/>
                  <a:pt x="158750" y="74014"/>
                  <a:pt x="158750" y="6350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5" name="Text 53"/>
          <p:cNvSpPr/>
          <p:nvPr/>
        </p:nvSpPr>
        <p:spPr>
          <a:xfrm>
            <a:off x="11055048" y="38100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OpenAI GPT-3: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175 milyar parametre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827657" y="44196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/>
        </p:spPr>
      </p:sp>
      <p:sp>
        <p:nvSpPr>
          <p:cNvPr id="57" name="Shape 55"/>
          <p:cNvSpPr/>
          <p:nvPr/>
        </p:nvSpPr>
        <p:spPr>
          <a:xfrm>
            <a:off x="10827657" y="44196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58" name="Text 56"/>
          <p:cNvSpPr/>
          <p:nvPr/>
        </p:nvSpPr>
        <p:spPr>
          <a:xfrm>
            <a:off x="11055048" y="4622800"/>
            <a:ext cx="812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2022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15303500" y="4724400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22833" y="-7501"/>
                </a:moveTo>
                <a:cubicBezTo>
                  <a:pt x="121206" y="-10676"/>
                  <a:pt x="117912" y="-12700"/>
                  <a:pt x="114340" y="-12700"/>
                </a:cubicBezTo>
                <a:cubicBezTo>
                  <a:pt x="110768" y="-12700"/>
                  <a:pt x="107474" y="-10676"/>
                  <a:pt x="105847" y="-7501"/>
                </a:cubicBezTo>
                <a:lnTo>
                  <a:pt x="76637" y="49728"/>
                </a:lnTo>
                <a:lnTo>
                  <a:pt x="13176" y="59809"/>
                </a:lnTo>
                <a:cubicBezTo>
                  <a:pt x="9644" y="60365"/>
                  <a:pt x="6707" y="62865"/>
                  <a:pt x="5596" y="66278"/>
                </a:cubicBezTo>
                <a:cubicBezTo>
                  <a:pt x="4485" y="69691"/>
                  <a:pt x="5398" y="73422"/>
                  <a:pt x="7898" y="75962"/>
                </a:cubicBezTo>
                <a:lnTo>
                  <a:pt x="53300" y="121404"/>
                </a:lnTo>
                <a:lnTo>
                  <a:pt x="43299" y="184864"/>
                </a:lnTo>
                <a:cubicBezTo>
                  <a:pt x="42743" y="188397"/>
                  <a:pt x="44212" y="191968"/>
                  <a:pt x="47109" y="194072"/>
                </a:cubicBezTo>
                <a:cubicBezTo>
                  <a:pt x="50006" y="196175"/>
                  <a:pt x="53816" y="196493"/>
                  <a:pt x="57031" y="194866"/>
                </a:cubicBezTo>
                <a:lnTo>
                  <a:pt x="114340" y="165735"/>
                </a:lnTo>
                <a:lnTo>
                  <a:pt x="171609" y="194866"/>
                </a:lnTo>
                <a:cubicBezTo>
                  <a:pt x="174784" y="196493"/>
                  <a:pt x="178633" y="196175"/>
                  <a:pt x="181531" y="194072"/>
                </a:cubicBezTo>
                <a:cubicBezTo>
                  <a:pt x="184428" y="191968"/>
                  <a:pt x="185896" y="188436"/>
                  <a:pt x="185341" y="184864"/>
                </a:cubicBezTo>
                <a:lnTo>
                  <a:pt x="175300" y="121404"/>
                </a:lnTo>
                <a:lnTo>
                  <a:pt x="220702" y="75962"/>
                </a:lnTo>
                <a:cubicBezTo>
                  <a:pt x="223242" y="73422"/>
                  <a:pt x="224115" y="69691"/>
                  <a:pt x="223004" y="66278"/>
                </a:cubicBezTo>
                <a:cubicBezTo>
                  <a:pt x="221893" y="62865"/>
                  <a:pt x="218996" y="60365"/>
                  <a:pt x="215424" y="59809"/>
                </a:cubicBezTo>
                <a:lnTo>
                  <a:pt x="152003" y="49728"/>
                </a:lnTo>
                <a:lnTo>
                  <a:pt x="122833" y="-7501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60" name="Text 58"/>
          <p:cNvSpPr/>
          <p:nvPr/>
        </p:nvSpPr>
        <p:spPr>
          <a:xfrm>
            <a:off x="11055048" y="51308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ChatGPT: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Üretken YZ ana akım oldu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10827657" y="5740400"/>
            <a:ext cx="4926390" cy="1168400"/>
          </a:xfrm>
          <a:custGeom>
            <a:avLst/>
            <a:gdLst/>
            <a:ahLst/>
            <a:cxnLst/>
            <a:rect l="l" t="t" r="r" b="b"/>
            <a:pathLst>
              <a:path w="4926390" h="1168400">
                <a:moveTo>
                  <a:pt x="48381" y="0"/>
                </a:moveTo>
                <a:lnTo>
                  <a:pt x="4773996" y="0"/>
                </a:lnTo>
                <a:cubicBezTo>
                  <a:pt x="4858161" y="0"/>
                  <a:pt x="4926390" y="68229"/>
                  <a:pt x="4926390" y="152394"/>
                </a:cubicBezTo>
                <a:lnTo>
                  <a:pt x="4926390" y="1016006"/>
                </a:lnTo>
                <a:cubicBezTo>
                  <a:pt x="4926390" y="1100171"/>
                  <a:pt x="4858161" y="1168400"/>
                  <a:pt x="4773996" y="1168400"/>
                </a:cubicBez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/>
        </p:spPr>
      </p:sp>
      <p:sp>
        <p:nvSpPr>
          <p:cNvPr id="62" name="Shape 60"/>
          <p:cNvSpPr/>
          <p:nvPr/>
        </p:nvSpPr>
        <p:spPr>
          <a:xfrm>
            <a:off x="10827657" y="5740400"/>
            <a:ext cx="48381" cy="1168400"/>
          </a:xfrm>
          <a:custGeom>
            <a:avLst/>
            <a:gdLst/>
            <a:ahLst/>
            <a:cxnLst/>
            <a:rect l="l" t="t" r="r" b="b"/>
            <a:pathLst>
              <a:path w="48381" h="1168400">
                <a:moveTo>
                  <a:pt x="48381" y="0"/>
                </a:moveTo>
                <a:lnTo>
                  <a:pt x="48381" y="0"/>
                </a:lnTo>
                <a:lnTo>
                  <a:pt x="48381" y="1168400"/>
                </a:lnTo>
                <a:lnTo>
                  <a:pt x="48381" y="1168400"/>
                </a:lnTo>
                <a:cubicBezTo>
                  <a:pt x="21661" y="1168400"/>
                  <a:pt x="0" y="1146739"/>
                  <a:pt x="0" y="1120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3" name="Text 61"/>
          <p:cNvSpPr/>
          <p:nvPr/>
        </p:nvSpPr>
        <p:spPr>
          <a:xfrm>
            <a:off x="11055048" y="5943600"/>
            <a:ext cx="1282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2023-24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15316200" y="60452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39660" y="111125"/>
                </a:moveTo>
                <a:lnTo>
                  <a:pt x="63897" y="111125"/>
                </a:lnTo>
                <a:cubicBezTo>
                  <a:pt x="65048" y="136723"/>
                  <a:pt x="70723" y="160298"/>
                  <a:pt x="78780" y="177562"/>
                </a:cubicBezTo>
                <a:cubicBezTo>
                  <a:pt x="83304" y="187285"/>
                  <a:pt x="88186" y="194151"/>
                  <a:pt x="92710" y="198358"/>
                </a:cubicBezTo>
                <a:cubicBezTo>
                  <a:pt x="97155" y="202525"/>
                  <a:pt x="100211" y="203200"/>
                  <a:pt x="101798" y="203200"/>
                </a:cubicBezTo>
                <a:cubicBezTo>
                  <a:pt x="103386" y="203200"/>
                  <a:pt x="106442" y="202525"/>
                  <a:pt x="110887" y="198358"/>
                </a:cubicBezTo>
                <a:cubicBezTo>
                  <a:pt x="115411" y="194151"/>
                  <a:pt x="120293" y="187246"/>
                  <a:pt x="124817" y="177562"/>
                </a:cubicBezTo>
                <a:cubicBezTo>
                  <a:pt x="132874" y="160298"/>
                  <a:pt x="138549" y="136723"/>
                  <a:pt x="139700" y="111125"/>
                </a:cubicBezTo>
                <a:close/>
                <a:moveTo>
                  <a:pt x="63857" y="92075"/>
                </a:moveTo>
                <a:lnTo>
                  <a:pt x="139621" y="92075"/>
                </a:lnTo>
                <a:cubicBezTo>
                  <a:pt x="138509" y="66477"/>
                  <a:pt x="132834" y="42902"/>
                  <a:pt x="124777" y="25638"/>
                </a:cubicBezTo>
                <a:cubicBezTo>
                  <a:pt x="120253" y="15954"/>
                  <a:pt x="115372" y="9049"/>
                  <a:pt x="110847" y="4842"/>
                </a:cubicBezTo>
                <a:cubicBezTo>
                  <a:pt x="106402" y="675"/>
                  <a:pt x="103346" y="0"/>
                  <a:pt x="101759" y="0"/>
                </a:cubicBezTo>
                <a:cubicBezTo>
                  <a:pt x="100171" y="0"/>
                  <a:pt x="97115" y="675"/>
                  <a:pt x="92670" y="4842"/>
                </a:cubicBezTo>
                <a:cubicBezTo>
                  <a:pt x="88146" y="9049"/>
                  <a:pt x="83264" y="15954"/>
                  <a:pt x="78740" y="25638"/>
                </a:cubicBezTo>
                <a:cubicBezTo>
                  <a:pt x="70683" y="42902"/>
                  <a:pt x="65008" y="66477"/>
                  <a:pt x="63857" y="92075"/>
                </a:cubicBezTo>
                <a:close/>
                <a:moveTo>
                  <a:pt x="44807" y="92075"/>
                </a:moveTo>
                <a:cubicBezTo>
                  <a:pt x="46196" y="58103"/>
                  <a:pt x="54967" y="26551"/>
                  <a:pt x="67786" y="5834"/>
                </a:cubicBezTo>
                <a:cubicBezTo>
                  <a:pt x="31234" y="18772"/>
                  <a:pt x="4326" y="52070"/>
                  <a:pt x="595" y="92075"/>
                </a:cubicBezTo>
                <a:lnTo>
                  <a:pt x="44807" y="92075"/>
                </a:lnTo>
                <a:close/>
                <a:moveTo>
                  <a:pt x="595" y="111125"/>
                </a:moveTo>
                <a:cubicBezTo>
                  <a:pt x="4326" y="151130"/>
                  <a:pt x="31234" y="184428"/>
                  <a:pt x="67786" y="197366"/>
                </a:cubicBezTo>
                <a:cubicBezTo>
                  <a:pt x="54967" y="176649"/>
                  <a:pt x="46196" y="145098"/>
                  <a:pt x="44807" y="111125"/>
                </a:cubicBezTo>
                <a:lnTo>
                  <a:pt x="595" y="111125"/>
                </a:lnTo>
                <a:close/>
                <a:moveTo>
                  <a:pt x="158710" y="111125"/>
                </a:moveTo>
                <a:cubicBezTo>
                  <a:pt x="157321" y="145098"/>
                  <a:pt x="148550" y="176649"/>
                  <a:pt x="135731" y="197366"/>
                </a:cubicBezTo>
                <a:cubicBezTo>
                  <a:pt x="172283" y="184388"/>
                  <a:pt x="199192" y="151130"/>
                  <a:pt x="202922" y="111125"/>
                </a:cubicBezTo>
                <a:lnTo>
                  <a:pt x="158710" y="111125"/>
                </a:lnTo>
                <a:close/>
                <a:moveTo>
                  <a:pt x="202922" y="92075"/>
                </a:moveTo>
                <a:cubicBezTo>
                  <a:pt x="199192" y="52070"/>
                  <a:pt x="172283" y="18772"/>
                  <a:pt x="135731" y="5834"/>
                </a:cubicBezTo>
                <a:cubicBezTo>
                  <a:pt x="148550" y="26551"/>
                  <a:pt x="157321" y="58103"/>
                  <a:pt x="158710" y="92075"/>
                </a:cubicBezTo>
                <a:lnTo>
                  <a:pt x="202922" y="92075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5" name="Text 63"/>
          <p:cNvSpPr/>
          <p:nvPr/>
        </p:nvSpPr>
        <p:spPr>
          <a:xfrm>
            <a:off x="11055048" y="6451600"/>
            <a:ext cx="458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GPT-4, Gemini, Claude: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Çok modlu modeller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godeltech.com/8f4e49d49406679d08bed2ae66469874ac2b060b.webp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25772" b="25772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10B981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4"/>
            <a:ext cx="1787676" cy="568476"/>
          </a:xfrm>
          <a:custGeom>
            <a:avLst/>
            <a:gdLst/>
            <a:ahLst/>
            <a:cxnLst/>
            <a:rect l="l" t="t" r="r" b="b"/>
            <a:pathLst>
              <a:path w="1787676" h="568476">
                <a:moveTo>
                  <a:pt x="284238" y="0"/>
                </a:moveTo>
                <a:lnTo>
                  <a:pt x="1503438" y="0"/>
                </a:lnTo>
                <a:cubicBezTo>
                  <a:pt x="1660418" y="0"/>
                  <a:pt x="1787676" y="127258"/>
                  <a:pt x="1787676" y="284238"/>
                </a:cubicBezTo>
                <a:lnTo>
                  <a:pt x="1787676" y="284238"/>
                </a:lnTo>
                <a:cubicBezTo>
                  <a:pt x="1787676" y="441218"/>
                  <a:pt x="1660418" y="568476"/>
                  <a:pt x="15034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9676">
            <a:solidFill>
              <a:srgbClr val="10B981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82"/>
            <a:ext cx="1288218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77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NEDİR?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80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Yapısı ve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Temel Bileşenler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80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80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80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0013" y="0"/>
                </a:moveTo>
                <a:cubicBezTo>
                  <a:pt x="115773" y="0"/>
                  <a:pt x="128588" y="9599"/>
                  <a:pt x="128588" y="21431"/>
                </a:cubicBezTo>
                <a:cubicBezTo>
                  <a:pt x="128588" y="26075"/>
                  <a:pt x="126623" y="30361"/>
                  <a:pt x="123230" y="33888"/>
                </a:cubicBezTo>
                <a:cubicBezTo>
                  <a:pt x="120283" y="36969"/>
                  <a:pt x="117872" y="40719"/>
                  <a:pt x="117872" y="45006"/>
                </a:cubicBezTo>
                <a:cubicBezTo>
                  <a:pt x="117872" y="51703"/>
                  <a:pt x="123319" y="57150"/>
                  <a:pt x="130016" y="57150"/>
                </a:cubicBezTo>
                <a:lnTo>
                  <a:pt x="150019" y="57150"/>
                </a:lnTo>
                <a:cubicBezTo>
                  <a:pt x="161851" y="57150"/>
                  <a:pt x="171450" y="66749"/>
                  <a:pt x="171450" y="78581"/>
                </a:cubicBezTo>
                <a:lnTo>
                  <a:pt x="171450" y="98584"/>
                </a:lnTo>
                <a:cubicBezTo>
                  <a:pt x="171450" y="105281"/>
                  <a:pt x="176897" y="110728"/>
                  <a:pt x="183594" y="110728"/>
                </a:cubicBezTo>
                <a:cubicBezTo>
                  <a:pt x="187836" y="110728"/>
                  <a:pt x="191631" y="108317"/>
                  <a:pt x="194712" y="105370"/>
                </a:cubicBezTo>
                <a:cubicBezTo>
                  <a:pt x="198239" y="102022"/>
                  <a:pt x="202525" y="100013"/>
                  <a:pt x="207169" y="100013"/>
                </a:cubicBezTo>
                <a:cubicBezTo>
                  <a:pt x="219001" y="100013"/>
                  <a:pt x="228600" y="112827"/>
                  <a:pt x="228600" y="128588"/>
                </a:cubicBezTo>
                <a:cubicBezTo>
                  <a:pt x="228600" y="144348"/>
                  <a:pt x="219001" y="157163"/>
                  <a:pt x="207169" y="157163"/>
                </a:cubicBezTo>
                <a:cubicBezTo>
                  <a:pt x="202525" y="157163"/>
                  <a:pt x="198194" y="155198"/>
                  <a:pt x="194712" y="151805"/>
                </a:cubicBezTo>
                <a:cubicBezTo>
                  <a:pt x="191631" y="148858"/>
                  <a:pt x="187881" y="146447"/>
                  <a:pt x="183594" y="146447"/>
                </a:cubicBezTo>
                <a:cubicBezTo>
                  <a:pt x="176897" y="146447"/>
                  <a:pt x="171450" y="151894"/>
                  <a:pt x="171450" y="158591"/>
                </a:cubicBezTo>
                <a:lnTo>
                  <a:pt x="171450" y="207169"/>
                </a:lnTo>
                <a:cubicBezTo>
                  <a:pt x="171450" y="219001"/>
                  <a:pt x="161851" y="228600"/>
                  <a:pt x="150019" y="228600"/>
                </a:cubicBezTo>
                <a:lnTo>
                  <a:pt x="124658" y="228600"/>
                </a:lnTo>
                <a:cubicBezTo>
                  <a:pt x="118943" y="228600"/>
                  <a:pt x="114300" y="223957"/>
                  <a:pt x="114300" y="218242"/>
                </a:cubicBezTo>
                <a:cubicBezTo>
                  <a:pt x="114300" y="214134"/>
                  <a:pt x="116890" y="210517"/>
                  <a:pt x="120194" y="208062"/>
                </a:cubicBezTo>
                <a:cubicBezTo>
                  <a:pt x="125373" y="204177"/>
                  <a:pt x="128588" y="198819"/>
                  <a:pt x="128588" y="192881"/>
                </a:cubicBezTo>
                <a:cubicBezTo>
                  <a:pt x="128588" y="181049"/>
                  <a:pt x="115773" y="171450"/>
                  <a:pt x="100013" y="171450"/>
                </a:cubicBezTo>
                <a:cubicBezTo>
                  <a:pt x="84252" y="171450"/>
                  <a:pt x="71438" y="181049"/>
                  <a:pt x="71438" y="192881"/>
                </a:cubicBezTo>
                <a:cubicBezTo>
                  <a:pt x="71438" y="198819"/>
                  <a:pt x="74652" y="204177"/>
                  <a:pt x="79831" y="208062"/>
                </a:cubicBezTo>
                <a:cubicBezTo>
                  <a:pt x="83135" y="210517"/>
                  <a:pt x="85725" y="214089"/>
                  <a:pt x="85725" y="218242"/>
                </a:cubicBezTo>
                <a:cubicBezTo>
                  <a:pt x="85725" y="223957"/>
                  <a:pt x="81082" y="228600"/>
                  <a:pt x="75367" y="228600"/>
                </a:cubicBezTo>
                <a:lnTo>
                  <a:pt x="21431" y="228600"/>
                </a:lnTo>
                <a:cubicBezTo>
                  <a:pt x="9599" y="228600"/>
                  <a:pt x="0" y="219001"/>
                  <a:pt x="0" y="207169"/>
                </a:cubicBezTo>
                <a:lnTo>
                  <a:pt x="0" y="153233"/>
                </a:lnTo>
                <a:cubicBezTo>
                  <a:pt x="0" y="147518"/>
                  <a:pt x="4643" y="142875"/>
                  <a:pt x="10358" y="142875"/>
                </a:cubicBezTo>
                <a:cubicBezTo>
                  <a:pt x="14466" y="142875"/>
                  <a:pt x="18083" y="145465"/>
                  <a:pt x="20538" y="148769"/>
                </a:cubicBezTo>
                <a:cubicBezTo>
                  <a:pt x="24423" y="153948"/>
                  <a:pt x="29781" y="157163"/>
                  <a:pt x="35719" y="157163"/>
                </a:cubicBezTo>
                <a:cubicBezTo>
                  <a:pt x="47551" y="157163"/>
                  <a:pt x="57150" y="144348"/>
                  <a:pt x="57150" y="128588"/>
                </a:cubicBezTo>
                <a:cubicBezTo>
                  <a:pt x="57150" y="112827"/>
                  <a:pt x="47551" y="100013"/>
                  <a:pt x="35719" y="100013"/>
                </a:cubicBezTo>
                <a:cubicBezTo>
                  <a:pt x="29781" y="100013"/>
                  <a:pt x="24423" y="103227"/>
                  <a:pt x="20538" y="108406"/>
                </a:cubicBezTo>
                <a:cubicBezTo>
                  <a:pt x="18083" y="111710"/>
                  <a:pt x="14511" y="114300"/>
                  <a:pt x="10358" y="114300"/>
                </a:cubicBezTo>
                <a:cubicBezTo>
                  <a:pt x="4643" y="114300"/>
                  <a:pt x="0" y="109657"/>
                  <a:pt x="0" y="103942"/>
                </a:cubicBezTo>
                <a:lnTo>
                  <a:pt x="0" y="78581"/>
                </a:lnTo>
                <a:cubicBezTo>
                  <a:pt x="0" y="66749"/>
                  <a:pt x="9599" y="57150"/>
                  <a:pt x="21431" y="57150"/>
                </a:cubicBezTo>
                <a:lnTo>
                  <a:pt x="70009" y="57150"/>
                </a:lnTo>
                <a:cubicBezTo>
                  <a:pt x="76706" y="57150"/>
                  <a:pt x="82153" y="51703"/>
                  <a:pt x="82153" y="45006"/>
                </a:cubicBezTo>
                <a:cubicBezTo>
                  <a:pt x="82153" y="40764"/>
                  <a:pt x="79742" y="36969"/>
                  <a:pt x="76795" y="33888"/>
                </a:cubicBezTo>
                <a:cubicBezTo>
                  <a:pt x="73447" y="30361"/>
                  <a:pt x="71438" y="26075"/>
                  <a:pt x="71438" y="21431"/>
                </a:cubicBezTo>
                <a:cubicBezTo>
                  <a:pt x="71438" y="9599"/>
                  <a:pt x="84252" y="0"/>
                  <a:pt x="100013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5219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Prompt'un 4 Ana Bileşeni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3135690"/>
          </a:xfrm>
          <a:custGeom>
            <a:avLst/>
            <a:gdLst/>
            <a:ahLst/>
            <a:cxnLst/>
            <a:rect l="l" t="t" r="r" b="b"/>
            <a:pathLst>
              <a:path w="7440990" h="3135690">
                <a:moveTo>
                  <a:pt x="152395" y="0"/>
                </a:moveTo>
                <a:lnTo>
                  <a:pt x="7288596" y="0"/>
                </a:lnTo>
                <a:cubicBezTo>
                  <a:pt x="7372761" y="0"/>
                  <a:pt x="7440990" y="68229"/>
                  <a:pt x="7440990" y="152395"/>
                </a:cubicBezTo>
                <a:lnTo>
                  <a:pt x="7440990" y="2983296"/>
                </a:lnTo>
                <a:cubicBezTo>
                  <a:pt x="7440990" y="3067461"/>
                  <a:pt x="7372761" y="3135690"/>
                  <a:pt x="7288596" y="3135690"/>
                </a:cubicBezTo>
                <a:lnTo>
                  <a:pt x="152395" y="3135690"/>
                </a:lnTo>
                <a:cubicBezTo>
                  <a:pt x="68229" y="3135690"/>
                  <a:pt x="0" y="3067461"/>
                  <a:pt x="0" y="2983296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02191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938590" y="1954591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53102" y="14407"/>
                </a:moveTo>
                <a:cubicBezTo>
                  <a:pt x="57428" y="17423"/>
                  <a:pt x="58460" y="23376"/>
                  <a:pt x="55443" y="27662"/>
                </a:cubicBezTo>
                <a:lnTo>
                  <a:pt x="33218" y="59412"/>
                </a:lnTo>
                <a:cubicBezTo>
                  <a:pt x="31591" y="61714"/>
                  <a:pt x="29051" y="63182"/>
                  <a:pt x="26233" y="63421"/>
                </a:cubicBezTo>
                <a:cubicBezTo>
                  <a:pt x="23416" y="63659"/>
                  <a:pt x="20638" y="62706"/>
                  <a:pt x="18653" y="60722"/>
                </a:cubicBezTo>
                <a:lnTo>
                  <a:pt x="2778" y="44847"/>
                </a:lnTo>
                <a:cubicBezTo>
                  <a:pt x="-913" y="41116"/>
                  <a:pt x="-913" y="35084"/>
                  <a:pt x="2778" y="31353"/>
                </a:cubicBezTo>
                <a:cubicBezTo>
                  <a:pt x="6469" y="27622"/>
                  <a:pt x="12541" y="27662"/>
                  <a:pt x="16272" y="31353"/>
                </a:cubicBezTo>
                <a:lnTo>
                  <a:pt x="24130" y="39211"/>
                </a:lnTo>
                <a:lnTo>
                  <a:pt x="39846" y="16748"/>
                </a:lnTo>
                <a:cubicBezTo>
                  <a:pt x="42863" y="12422"/>
                  <a:pt x="48816" y="11390"/>
                  <a:pt x="53102" y="14407"/>
                </a:cubicBezTo>
                <a:close/>
                <a:moveTo>
                  <a:pt x="53102" y="77907"/>
                </a:moveTo>
                <a:cubicBezTo>
                  <a:pt x="57428" y="80923"/>
                  <a:pt x="58460" y="86876"/>
                  <a:pt x="55443" y="91162"/>
                </a:cubicBezTo>
                <a:lnTo>
                  <a:pt x="33218" y="122912"/>
                </a:lnTo>
                <a:cubicBezTo>
                  <a:pt x="31591" y="125214"/>
                  <a:pt x="29051" y="126683"/>
                  <a:pt x="26233" y="126921"/>
                </a:cubicBezTo>
                <a:cubicBezTo>
                  <a:pt x="23416" y="127159"/>
                  <a:pt x="20638" y="126206"/>
                  <a:pt x="18653" y="124222"/>
                </a:cubicBezTo>
                <a:lnTo>
                  <a:pt x="2778" y="108347"/>
                </a:lnTo>
                <a:cubicBezTo>
                  <a:pt x="-953" y="104616"/>
                  <a:pt x="-953" y="98584"/>
                  <a:pt x="2778" y="94893"/>
                </a:cubicBezTo>
                <a:cubicBezTo>
                  <a:pt x="6509" y="91202"/>
                  <a:pt x="12541" y="91162"/>
                  <a:pt x="16232" y="94893"/>
                </a:cubicBezTo>
                <a:lnTo>
                  <a:pt x="24090" y="102751"/>
                </a:lnTo>
                <a:lnTo>
                  <a:pt x="39807" y="80288"/>
                </a:lnTo>
                <a:cubicBezTo>
                  <a:pt x="42823" y="75962"/>
                  <a:pt x="48776" y="74930"/>
                  <a:pt x="53062" y="77946"/>
                </a:cubicBezTo>
                <a:close/>
                <a:moveTo>
                  <a:pt x="88900" y="38100"/>
                </a:moveTo>
                <a:cubicBezTo>
                  <a:pt x="88900" y="31075"/>
                  <a:pt x="94575" y="25400"/>
                  <a:pt x="101600" y="25400"/>
                </a:cubicBezTo>
                <a:lnTo>
                  <a:pt x="190500" y="25400"/>
                </a:lnTo>
                <a:cubicBezTo>
                  <a:pt x="197525" y="25400"/>
                  <a:pt x="203200" y="31075"/>
                  <a:pt x="203200" y="38100"/>
                </a:cubicBezTo>
                <a:cubicBezTo>
                  <a:pt x="203200" y="45125"/>
                  <a:pt x="197525" y="50800"/>
                  <a:pt x="190500" y="50800"/>
                </a:cubicBezTo>
                <a:lnTo>
                  <a:pt x="101600" y="50800"/>
                </a:lnTo>
                <a:cubicBezTo>
                  <a:pt x="94575" y="50800"/>
                  <a:pt x="88900" y="45125"/>
                  <a:pt x="88900" y="38100"/>
                </a:cubicBezTo>
                <a:close/>
                <a:moveTo>
                  <a:pt x="88900" y="101600"/>
                </a:moveTo>
                <a:cubicBezTo>
                  <a:pt x="88900" y="94575"/>
                  <a:pt x="94575" y="88900"/>
                  <a:pt x="101600" y="88900"/>
                </a:cubicBezTo>
                <a:lnTo>
                  <a:pt x="190500" y="88900"/>
                </a:lnTo>
                <a:cubicBezTo>
                  <a:pt x="197525" y="88900"/>
                  <a:pt x="203200" y="94575"/>
                  <a:pt x="203200" y="101600"/>
                </a:cubicBezTo>
                <a:cubicBezTo>
                  <a:pt x="203200" y="108625"/>
                  <a:pt x="197525" y="114300"/>
                  <a:pt x="190500" y="114300"/>
                </a:cubicBezTo>
                <a:lnTo>
                  <a:pt x="101600" y="114300"/>
                </a:lnTo>
                <a:cubicBezTo>
                  <a:pt x="94575" y="114300"/>
                  <a:pt x="88900" y="108625"/>
                  <a:pt x="88900" y="101600"/>
                </a:cubicBezTo>
                <a:close/>
                <a:moveTo>
                  <a:pt x="63500" y="165100"/>
                </a:moveTo>
                <a:cubicBezTo>
                  <a:pt x="63500" y="158075"/>
                  <a:pt x="69175" y="152400"/>
                  <a:pt x="76200" y="152400"/>
                </a:cubicBezTo>
                <a:lnTo>
                  <a:pt x="190500" y="152400"/>
                </a:lnTo>
                <a:cubicBezTo>
                  <a:pt x="197525" y="152400"/>
                  <a:pt x="203200" y="158075"/>
                  <a:pt x="203200" y="165100"/>
                </a:cubicBezTo>
                <a:cubicBezTo>
                  <a:pt x="203200" y="172125"/>
                  <a:pt x="197525" y="177800"/>
                  <a:pt x="190500" y="177800"/>
                </a:cubicBezTo>
                <a:lnTo>
                  <a:pt x="76200" y="177800"/>
                </a:lnTo>
                <a:cubicBezTo>
                  <a:pt x="69175" y="177800"/>
                  <a:pt x="63500" y="172125"/>
                  <a:pt x="63500" y="165100"/>
                </a:cubicBezTo>
                <a:close/>
                <a:moveTo>
                  <a:pt x="25400" y="149225"/>
                </a:moveTo>
                <a:cubicBezTo>
                  <a:pt x="34162" y="149225"/>
                  <a:pt x="41275" y="156338"/>
                  <a:pt x="41275" y="165100"/>
                </a:cubicBezTo>
                <a:cubicBezTo>
                  <a:pt x="41275" y="173862"/>
                  <a:pt x="34162" y="180975"/>
                  <a:pt x="25400" y="180975"/>
                </a:cubicBezTo>
                <a:cubicBezTo>
                  <a:pt x="16638" y="180975"/>
                  <a:pt x="9525" y="173862"/>
                  <a:pt x="9525" y="165100"/>
                </a:cubicBezTo>
                <a:cubicBezTo>
                  <a:pt x="9525" y="156338"/>
                  <a:pt x="16638" y="149225"/>
                  <a:pt x="25400" y="1492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446590" y="1852991"/>
            <a:ext cx="1409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 Talimat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76294" y="1929191"/>
            <a:ext cx="914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Instruction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86190" y="2462591"/>
            <a:ext cx="701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Modelin yapması gereken iş.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Net, spesifik ve eylem odaklı olmalı.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91029" y="2873829"/>
            <a:ext cx="6905776" cy="1520976"/>
          </a:xfrm>
          <a:custGeom>
            <a:avLst/>
            <a:gdLst/>
            <a:ahLst/>
            <a:cxnLst/>
            <a:rect l="l" t="t" r="r" b="b"/>
            <a:pathLst>
              <a:path w="6905776" h="1520976">
                <a:moveTo>
                  <a:pt x="101601" y="0"/>
                </a:moveTo>
                <a:lnTo>
                  <a:pt x="6804175" y="0"/>
                </a:lnTo>
                <a:cubicBezTo>
                  <a:pt x="6860288" y="0"/>
                  <a:pt x="6905776" y="45488"/>
                  <a:pt x="6905776" y="101601"/>
                </a:cubicBezTo>
                <a:lnTo>
                  <a:pt x="6905776" y="1419375"/>
                </a:lnTo>
                <a:cubicBezTo>
                  <a:pt x="6905776" y="1475488"/>
                  <a:pt x="6860288" y="1520976"/>
                  <a:pt x="6804175" y="1520976"/>
                </a:cubicBezTo>
                <a:lnTo>
                  <a:pt x="101601" y="1520976"/>
                </a:lnTo>
                <a:cubicBezTo>
                  <a:pt x="45526" y="1520976"/>
                  <a:pt x="0" y="1475450"/>
                  <a:pt x="0" y="14193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48267" y="30504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Örnekler: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48267" y="3292252"/>
            <a:ext cx="1131767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"Özetle"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48267" y="3534079"/>
            <a:ext cx="1236315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"Kod yaz"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48267" y="3775906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"Çevir"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48267" y="4017739"/>
            <a:ext cx="144541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"Analiz et"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20095" y="4895779"/>
            <a:ext cx="7440990" cy="2894390"/>
          </a:xfrm>
          <a:custGeom>
            <a:avLst/>
            <a:gdLst/>
            <a:ahLst/>
            <a:cxnLst/>
            <a:rect l="l" t="t" r="r" b="b"/>
            <a:pathLst>
              <a:path w="7440990" h="2894390">
                <a:moveTo>
                  <a:pt x="152390" y="0"/>
                </a:moveTo>
                <a:lnTo>
                  <a:pt x="7288601" y="0"/>
                </a:lnTo>
                <a:cubicBezTo>
                  <a:pt x="7372707" y="0"/>
                  <a:pt x="7440990" y="68284"/>
                  <a:pt x="7440990" y="152390"/>
                </a:cubicBezTo>
                <a:lnTo>
                  <a:pt x="7440990" y="2742001"/>
                </a:lnTo>
                <a:cubicBezTo>
                  <a:pt x="7440990" y="2826107"/>
                  <a:pt x="7372707" y="2894390"/>
                  <a:pt x="7288601" y="2894390"/>
                </a:cubicBezTo>
                <a:lnTo>
                  <a:pt x="152390" y="2894390"/>
                </a:lnTo>
                <a:cubicBezTo>
                  <a:pt x="68284" y="2894390"/>
                  <a:pt x="0" y="2826107"/>
                  <a:pt x="0" y="2742001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6190" y="5161868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0" name="Shape 18"/>
          <p:cNvSpPr/>
          <p:nvPr/>
        </p:nvSpPr>
        <p:spPr>
          <a:xfrm>
            <a:off x="951290" y="5314268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7800" y="81677"/>
                </a:moveTo>
                <a:cubicBezTo>
                  <a:pt x="171926" y="85566"/>
                  <a:pt x="165179" y="88702"/>
                  <a:pt x="158155" y="91202"/>
                </a:cubicBezTo>
                <a:cubicBezTo>
                  <a:pt x="139502" y="97869"/>
                  <a:pt x="115014" y="101600"/>
                  <a:pt x="88900" y="101600"/>
                </a:cubicBezTo>
                <a:cubicBezTo>
                  <a:pt x="62786" y="101600"/>
                  <a:pt x="38259" y="97830"/>
                  <a:pt x="19645" y="91202"/>
                </a:cubicBezTo>
                <a:cubicBezTo>
                  <a:pt x="12660" y="88702"/>
                  <a:pt x="5874" y="85566"/>
                  <a:pt x="0" y="81677"/>
                </a:cubicBezTo>
                <a:lnTo>
                  <a:pt x="0" y="114300"/>
                </a:lnTo>
                <a:cubicBezTo>
                  <a:pt x="0" y="131842"/>
                  <a:pt x="39807" y="146050"/>
                  <a:pt x="88900" y="146050"/>
                </a:cubicBezTo>
                <a:cubicBezTo>
                  <a:pt x="137993" y="146050"/>
                  <a:pt x="177800" y="131842"/>
                  <a:pt x="177800" y="114300"/>
                </a:cubicBezTo>
                <a:lnTo>
                  <a:pt x="177800" y="81677"/>
                </a:lnTo>
                <a:close/>
                <a:moveTo>
                  <a:pt x="177800" y="50800"/>
                </a:moveTo>
                <a:lnTo>
                  <a:pt x="177800" y="31750"/>
                </a:lnTo>
                <a:cubicBezTo>
                  <a:pt x="177800" y="14208"/>
                  <a:pt x="137993" y="0"/>
                  <a:pt x="88900" y="0"/>
                </a:cubicBezTo>
                <a:cubicBezTo>
                  <a:pt x="39807" y="0"/>
                  <a:pt x="0" y="14208"/>
                  <a:pt x="0" y="31750"/>
                </a:cubicBezTo>
                <a:lnTo>
                  <a:pt x="0" y="50800"/>
                </a:lnTo>
                <a:cubicBezTo>
                  <a:pt x="0" y="68342"/>
                  <a:pt x="39807" y="82550"/>
                  <a:pt x="88900" y="82550"/>
                </a:cubicBezTo>
                <a:cubicBezTo>
                  <a:pt x="137993" y="82550"/>
                  <a:pt x="177800" y="68342"/>
                  <a:pt x="177800" y="50800"/>
                </a:cubicBezTo>
                <a:close/>
                <a:moveTo>
                  <a:pt x="158155" y="154702"/>
                </a:moveTo>
                <a:cubicBezTo>
                  <a:pt x="139541" y="161330"/>
                  <a:pt x="115054" y="165100"/>
                  <a:pt x="88900" y="165100"/>
                </a:cubicBezTo>
                <a:cubicBezTo>
                  <a:pt x="62746" y="165100"/>
                  <a:pt x="38259" y="161330"/>
                  <a:pt x="19645" y="154702"/>
                </a:cubicBezTo>
                <a:cubicBezTo>
                  <a:pt x="12660" y="152202"/>
                  <a:pt x="5874" y="149066"/>
                  <a:pt x="0" y="145177"/>
                </a:cubicBezTo>
                <a:lnTo>
                  <a:pt x="0" y="171450"/>
                </a:lnTo>
                <a:cubicBezTo>
                  <a:pt x="0" y="188992"/>
                  <a:pt x="39807" y="203200"/>
                  <a:pt x="88900" y="203200"/>
                </a:cubicBezTo>
                <a:cubicBezTo>
                  <a:pt x="137993" y="203200"/>
                  <a:pt x="177800" y="188992"/>
                  <a:pt x="177800" y="171450"/>
                </a:cubicBezTo>
                <a:lnTo>
                  <a:pt x="177800" y="145177"/>
                </a:lnTo>
                <a:cubicBezTo>
                  <a:pt x="171926" y="149066"/>
                  <a:pt x="165179" y="152202"/>
                  <a:pt x="158155" y="15470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1446590" y="5212668"/>
            <a:ext cx="1917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3. Girdi Verisi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895874" y="5288868"/>
            <a:ext cx="889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Input Data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86190" y="5822268"/>
            <a:ext cx="701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Üzerinde işlem yapılacak asıl içerik.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Metin, kod, görsel veya bağlam bilgisi.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91029" y="6233506"/>
            <a:ext cx="6905776" cy="1279676"/>
          </a:xfrm>
          <a:custGeom>
            <a:avLst/>
            <a:gdLst/>
            <a:ahLst/>
            <a:cxnLst/>
            <a:rect l="l" t="t" r="r" b="b"/>
            <a:pathLst>
              <a:path w="6905776" h="1279676">
                <a:moveTo>
                  <a:pt x="101606" y="0"/>
                </a:moveTo>
                <a:lnTo>
                  <a:pt x="6804170" y="0"/>
                </a:lnTo>
                <a:cubicBezTo>
                  <a:pt x="6860286" y="0"/>
                  <a:pt x="6905776" y="45491"/>
                  <a:pt x="6905776" y="101606"/>
                </a:cubicBezTo>
                <a:lnTo>
                  <a:pt x="6905776" y="1178070"/>
                </a:lnTo>
                <a:cubicBezTo>
                  <a:pt x="6905776" y="1234186"/>
                  <a:pt x="6860286" y="1279676"/>
                  <a:pt x="68041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48267" y="6410102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Örnekler: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48267" y="6651929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Makale metni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48267" y="6893756"/>
            <a:ext cx="1236315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Kod bloğu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48267" y="7135589"/>
            <a:ext cx="2072625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Müşteri yorumları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292495" y="1536095"/>
            <a:ext cx="7440990" cy="3199190"/>
          </a:xfrm>
          <a:custGeom>
            <a:avLst/>
            <a:gdLst/>
            <a:ahLst/>
            <a:cxnLst/>
            <a:rect l="l" t="t" r="r" b="b"/>
            <a:pathLst>
              <a:path w="7440990" h="3199190">
                <a:moveTo>
                  <a:pt x="152409" y="0"/>
                </a:moveTo>
                <a:lnTo>
                  <a:pt x="7288581" y="0"/>
                </a:lnTo>
                <a:cubicBezTo>
                  <a:pt x="7372754" y="0"/>
                  <a:pt x="7440990" y="68236"/>
                  <a:pt x="7440990" y="152409"/>
                </a:cubicBezTo>
                <a:lnTo>
                  <a:pt x="7440990" y="3046781"/>
                </a:lnTo>
                <a:cubicBezTo>
                  <a:pt x="7440990" y="3130954"/>
                  <a:pt x="7372754" y="3199190"/>
                  <a:pt x="7288581" y="3199190"/>
                </a:cubicBezTo>
                <a:lnTo>
                  <a:pt x="152409" y="3199190"/>
                </a:lnTo>
                <a:cubicBezTo>
                  <a:pt x="68236" y="3199190"/>
                  <a:pt x="0" y="3130954"/>
                  <a:pt x="0" y="3046781"/>
                </a:cubicBezTo>
                <a:lnTo>
                  <a:pt x="0" y="152409"/>
                </a:lnTo>
                <a:cubicBezTo>
                  <a:pt x="0" y="68292"/>
                  <a:pt x="68292" y="0"/>
                  <a:pt x="152409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58591" y="1802191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1" name="Shape 29"/>
          <p:cNvSpPr/>
          <p:nvPr/>
        </p:nvSpPr>
        <p:spPr>
          <a:xfrm>
            <a:off x="8710991" y="1954591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88900" y="63500"/>
                </a:moveTo>
                <a:cubicBezTo>
                  <a:pt x="88900" y="56491"/>
                  <a:pt x="94591" y="50800"/>
                  <a:pt x="101600" y="50800"/>
                </a:cubicBezTo>
                <a:cubicBezTo>
                  <a:pt x="108609" y="50800"/>
                  <a:pt x="114300" y="56491"/>
                  <a:pt x="114300" y="63500"/>
                </a:cubicBezTo>
                <a:cubicBezTo>
                  <a:pt x="114300" y="70509"/>
                  <a:pt x="108609" y="76200"/>
                  <a:pt x="101600" y="76200"/>
                </a:cubicBezTo>
                <a:cubicBezTo>
                  <a:pt x="94591" y="76200"/>
                  <a:pt x="88900" y="70509"/>
                  <a:pt x="88900" y="63500"/>
                </a:cubicBezTo>
                <a:close/>
                <a:moveTo>
                  <a:pt x="85725" y="88900"/>
                </a:moveTo>
                <a:lnTo>
                  <a:pt x="104775" y="88900"/>
                </a:lnTo>
                <a:cubicBezTo>
                  <a:pt x="110053" y="88900"/>
                  <a:pt x="114300" y="93147"/>
                  <a:pt x="114300" y="98425"/>
                </a:cubicBezTo>
                <a:lnTo>
                  <a:pt x="114300" y="133350"/>
                </a:lnTo>
                <a:lnTo>
                  <a:pt x="117475" y="133350"/>
                </a:lnTo>
                <a:cubicBezTo>
                  <a:pt x="122753" y="133350"/>
                  <a:pt x="127000" y="137597"/>
                  <a:pt x="127000" y="142875"/>
                </a:cubicBezTo>
                <a:cubicBezTo>
                  <a:pt x="127000" y="148153"/>
                  <a:pt x="122753" y="152400"/>
                  <a:pt x="117475" y="152400"/>
                </a:cubicBezTo>
                <a:lnTo>
                  <a:pt x="85725" y="152400"/>
                </a:lnTo>
                <a:cubicBezTo>
                  <a:pt x="80447" y="152400"/>
                  <a:pt x="76200" y="148153"/>
                  <a:pt x="76200" y="142875"/>
                </a:cubicBezTo>
                <a:cubicBezTo>
                  <a:pt x="76200" y="137597"/>
                  <a:pt x="80447" y="133350"/>
                  <a:pt x="85725" y="133350"/>
                </a:cubicBezTo>
                <a:lnTo>
                  <a:pt x="95250" y="133350"/>
                </a:lnTo>
                <a:lnTo>
                  <a:pt x="95250" y="107950"/>
                </a:lnTo>
                <a:lnTo>
                  <a:pt x="85725" y="107950"/>
                </a:lnTo>
                <a:cubicBezTo>
                  <a:pt x="80447" y="107950"/>
                  <a:pt x="76200" y="103703"/>
                  <a:pt x="76200" y="98425"/>
                </a:cubicBezTo>
                <a:cubicBezTo>
                  <a:pt x="76200" y="93147"/>
                  <a:pt x="80447" y="88900"/>
                  <a:pt x="85725" y="889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9218991" y="1852991"/>
            <a:ext cx="1473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2. Bağlam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4863838" y="1929191"/>
            <a:ext cx="698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Context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558591" y="2462591"/>
            <a:ext cx="701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Modelin yanıtı oluştururken kullanması gereken ek bilgi.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Kim, ne, nerede, neden.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563429" y="3178629"/>
            <a:ext cx="6905776" cy="1279676"/>
          </a:xfrm>
          <a:custGeom>
            <a:avLst/>
            <a:gdLst/>
            <a:ahLst/>
            <a:cxnLst/>
            <a:rect l="l" t="t" r="r" b="b"/>
            <a:pathLst>
              <a:path w="6905776" h="1279676">
                <a:moveTo>
                  <a:pt x="101606" y="0"/>
                </a:moveTo>
                <a:lnTo>
                  <a:pt x="6804170" y="0"/>
                </a:lnTo>
                <a:cubicBezTo>
                  <a:pt x="6860286" y="0"/>
                  <a:pt x="6905776" y="45491"/>
                  <a:pt x="6905776" y="101606"/>
                </a:cubicBezTo>
                <a:lnTo>
                  <a:pt x="6905776" y="1178070"/>
                </a:lnTo>
                <a:cubicBezTo>
                  <a:pt x="6905776" y="1234186"/>
                  <a:pt x="6860286" y="1279676"/>
                  <a:pt x="68041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720667" y="33552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Örnekler: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720667" y="3597052"/>
            <a:ext cx="290901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"Sen bir uzman doktorsun"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720667" y="3838879"/>
            <a:ext cx="259536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"Hedef kitle: CEO'lar"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720667" y="4080706"/>
            <a:ext cx="301348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"Teknik seviye: Başlangıç"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292495" y="4958745"/>
            <a:ext cx="7440990" cy="2894390"/>
          </a:xfrm>
          <a:custGeom>
            <a:avLst/>
            <a:gdLst/>
            <a:ahLst/>
            <a:cxnLst/>
            <a:rect l="l" t="t" r="r" b="b"/>
            <a:pathLst>
              <a:path w="7440990" h="2894390">
                <a:moveTo>
                  <a:pt x="152390" y="0"/>
                </a:moveTo>
                <a:lnTo>
                  <a:pt x="7288601" y="0"/>
                </a:lnTo>
                <a:cubicBezTo>
                  <a:pt x="7372707" y="0"/>
                  <a:pt x="7440990" y="68284"/>
                  <a:pt x="7440990" y="152390"/>
                </a:cubicBezTo>
                <a:lnTo>
                  <a:pt x="7440990" y="2742001"/>
                </a:lnTo>
                <a:cubicBezTo>
                  <a:pt x="7440990" y="2826107"/>
                  <a:pt x="7372707" y="2894390"/>
                  <a:pt x="7288601" y="2894390"/>
                </a:cubicBezTo>
                <a:lnTo>
                  <a:pt x="152390" y="2894390"/>
                </a:lnTo>
                <a:cubicBezTo>
                  <a:pt x="68284" y="2894390"/>
                  <a:pt x="0" y="2826107"/>
                  <a:pt x="0" y="2742001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558591" y="5224841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2" name="Shape 40"/>
          <p:cNvSpPr/>
          <p:nvPr/>
        </p:nvSpPr>
        <p:spPr>
          <a:xfrm>
            <a:off x="8698291" y="5377241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38298" y="0"/>
                </a:moveTo>
                <a:cubicBezTo>
                  <a:pt x="24289" y="0"/>
                  <a:pt x="12898" y="11390"/>
                  <a:pt x="12898" y="25400"/>
                </a:cubicBezTo>
                <a:lnTo>
                  <a:pt x="12898" y="177800"/>
                </a:lnTo>
                <a:cubicBezTo>
                  <a:pt x="12898" y="191810"/>
                  <a:pt x="24289" y="203200"/>
                  <a:pt x="38298" y="203200"/>
                </a:cubicBezTo>
                <a:lnTo>
                  <a:pt x="139898" y="203200"/>
                </a:lnTo>
                <a:cubicBezTo>
                  <a:pt x="153908" y="203200"/>
                  <a:pt x="165298" y="191810"/>
                  <a:pt x="165298" y="177800"/>
                </a:cubicBezTo>
                <a:lnTo>
                  <a:pt x="165298" y="139700"/>
                </a:lnTo>
                <a:lnTo>
                  <a:pt x="196294" y="139700"/>
                </a:lnTo>
                <a:lnTo>
                  <a:pt x="183991" y="152003"/>
                </a:lnTo>
                <a:cubicBezTo>
                  <a:pt x="180261" y="155734"/>
                  <a:pt x="180261" y="161766"/>
                  <a:pt x="183991" y="165457"/>
                </a:cubicBezTo>
                <a:cubicBezTo>
                  <a:pt x="187722" y="169148"/>
                  <a:pt x="193754" y="169188"/>
                  <a:pt x="197445" y="165457"/>
                </a:cubicBezTo>
                <a:lnTo>
                  <a:pt x="226020" y="136882"/>
                </a:lnTo>
                <a:cubicBezTo>
                  <a:pt x="229751" y="133152"/>
                  <a:pt x="229751" y="127119"/>
                  <a:pt x="226020" y="123428"/>
                </a:cubicBezTo>
                <a:lnTo>
                  <a:pt x="197445" y="94853"/>
                </a:lnTo>
                <a:cubicBezTo>
                  <a:pt x="193715" y="91123"/>
                  <a:pt x="187682" y="91123"/>
                  <a:pt x="183991" y="94853"/>
                </a:cubicBezTo>
                <a:cubicBezTo>
                  <a:pt x="180300" y="98584"/>
                  <a:pt x="180261" y="104616"/>
                  <a:pt x="183991" y="108307"/>
                </a:cubicBezTo>
                <a:lnTo>
                  <a:pt x="196294" y="120610"/>
                </a:lnTo>
                <a:lnTo>
                  <a:pt x="165298" y="120610"/>
                </a:lnTo>
                <a:lnTo>
                  <a:pt x="165298" y="67627"/>
                </a:lnTo>
                <a:cubicBezTo>
                  <a:pt x="165298" y="60881"/>
                  <a:pt x="162639" y="54412"/>
                  <a:pt x="157877" y="49649"/>
                </a:cubicBezTo>
                <a:lnTo>
                  <a:pt x="115570" y="7422"/>
                </a:lnTo>
                <a:cubicBezTo>
                  <a:pt x="110808" y="2659"/>
                  <a:pt x="104378" y="0"/>
                  <a:pt x="97631" y="0"/>
                </a:cubicBezTo>
                <a:lnTo>
                  <a:pt x="38298" y="0"/>
                </a:lnTo>
                <a:close/>
                <a:moveTo>
                  <a:pt x="142081" y="69850"/>
                </a:moveTo>
                <a:lnTo>
                  <a:pt x="104973" y="69850"/>
                </a:lnTo>
                <a:cubicBezTo>
                  <a:pt x="99695" y="69850"/>
                  <a:pt x="95448" y="65603"/>
                  <a:pt x="95448" y="60325"/>
                </a:cubicBezTo>
                <a:lnTo>
                  <a:pt x="95448" y="23217"/>
                </a:lnTo>
                <a:lnTo>
                  <a:pt x="142081" y="69850"/>
                </a:lnTo>
                <a:close/>
                <a:moveTo>
                  <a:pt x="89098" y="130175"/>
                </a:moveTo>
                <a:cubicBezTo>
                  <a:pt x="89098" y="124897"/>
                  <a:pt x="93345" y="120650"/>
                  <a:pt x="98623" y="120650"/>
                </a:cubicBezTo>
                <a:lnTo>
                  <a:pt x="139898" y="120650"/>
                </a:lnTo>
                <a:lnTo>
                  <a:pt x="139898" y="139700"/>
                </a:lnTo>
                <a:lnTo>
                  <a:pt x="98623" y="139700"/>
                </a:lnTo>
                <a:cubicBezTo>
                  <a:pt x="93345" y="139700"/>
                  <a:pt x="89098" y="135453"/>
                  <a:pt x="89098" y="1301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9218991" y="5275641"/>
            <a:ext cx="1955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4. Çıktı Biçimi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4200642" y="5351841"/>
            <a:ext cx="1358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Output Indicator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558591" y="5885241"/>
            <a:ext cx="701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Yanıtın hangi formatta olması gerektiği.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JSON, tablo, liste, paragraf.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63429" y="6296479"/>
            <a:ext cx="6905776" cy="1279676"/>
          </a:xfrm>
          <a:custGeom>
            <a:avLst/>
            <a:gdLst/>
            <a:ahLst/>
            <a:cxnLst/>
            <a:rect l="l" t="t" r="r" b="b"/>
            <a:pathLst>
              <a:path w="6905776" h="1279676">
                <a:moveTo>
                  <a:pt x="101606" y="0"/>
                </a:moveTo>
                <a:lnTo>
                  <a:pt x="6804170" y="0"/>
                </a:lnTo>
                <a:cubicBezTo>
                  <a:pt x="6860286" y="0"/>
                  <a:pt x="6905776" y="45491"/>
                  <a:pt x="6905776" y="101606"/>
                </a:cubicBezTo>
                <a:lnTo>
                  <a:pt x="6905776" y="1178070"/>
                </a:lnTo>
                <a:cubicBezTo>
                  <a:pt x="6905776" y="1234186"/>
                  <a:pt x="6860286" y="1279676"/>
                  <a:pt x="68041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720667" y="647306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Örnekler: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720667" y="6714902"/>
            <a:ext cx="249081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"JSON formatında ver"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720667" y="6956729"/>
            <a:ext cx="249081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"Madde madde listele"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8720667" y="7198556"/>
            <a:ext cx="249081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"Maksimum 500 kelime"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12838" y="8069338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84376" y="830278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1190776" y="8277380"/>
            <a:ext cx="1036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İpucu: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Bu 4 bileşeni bir arada kullandığınızda, model tam olarak ne istediğinizi anlar ve daha doğru sonuçlar üretir.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6762" y="12100"/>
                </a:moveTo>
                <a:cubicBezTo>
                  <a:pt x="173459" y="4420"/>
                  <a:pt x="183148" y="0"/>
                  <a:pt x="193372" y="0"/>
                </a:cubicBezTo>
                <a:cubicBezTo>
                  <a:pt x="212839" y="0"/>
                  <a:pt x="228645" y="15806"/>
                  <a:pt x="228645" y="35272"/>
                </a:cubicBezTo>
                <a:cubicBezTo>
                  <a:pt x="228645" y="45452"/>
                  <a:pt x="224224" y="55185"/>
                  <a:pt x="216545" y="61883"/>
                </a:cubicBezTo>
                <a:lnTo>
                  <a:pt x="126668" y="140107"/>
                </a:lnTo>
                <a:lnTo>
                  <a:pt x="121890" y="135285"/>
                </a:lnTo>
                <a:lnTo>
                  <a:pt x="93315" y="106710"/>
                </a:lnTo>
                <a:lnTo>
                  <a:pt x="88493" y="101932"/>
                </a:lnTo>
                <a:lnTo>
                  <a:pt x="166762" y="12100"/>
                </a:lnTo>
                <a:close/>
                <a:moveTo>
                  <a:pt x="71929" y="115639"/>
                </a:moveTo>
                <a:cubicBezTo>
                  <a:pt x="72330" y="116086"/>
                  <a:pt x="83939" y="127695"/>
                  <a:pt x="106710" y="150465"/>
                </a:cubicBezTo>
                <a:lnTo>
                  <a:pt x="112916" y="156671"/>
                </a:lnTo>
                <a:lnTo>
                  <a:pt x="105281" y="189801"/>
                </a:lnTo>
                <a:cubicBezTo>
                  <a:pt x="103540" y="197435"/>
                  <a:pt x="97735" y="203508"/>
                  <a:pt x="90190" y="205606"/>
                </a:cubicBezTo>
                <a:lnTo>
                  <a:pt x="14377" y="226814"/>
                </a:lnTo>
                <a:lnTo>
                  <a:pt x="55587" y="185604"/>
                </a:lnTo>
                <a:cubicBezTo>
                  <a:pt x="56123" y="185648"/>
                  <a:pt x="56614" y="185693"/>
                  <a:pt x="57150" y="185693"/>
                </a:cubicBezTo>
                <a:cubicBezTo>
                  <a:pt x="65053" y="185693"/>
                  <a:pt x="71438" y="179308"/>
                  <a:pt x="71438" y="171405"/>
                </a:cubicBezTo>
                <a:cubicBezTo>
                  <a:pt x="71438" y="163503"/>
                  <a:pt x="65053" y="157118"/>
                  <a:pt x="57150" y="157118"/>
                </a:cubicBezTo>
                <a:cubicBezTo>
                  <a:pt x="49247" y="157118"/>
                  <a:pt x="42863" y="163503"/>
                  <a:pt x="42863" y="171405"/>
                </a:cubicBezTo>
                <a:cubicBezTo>
                  <a:pt x="42863" y="171941"/>
                  <a:pt x="42907" y="172477"/>
                  <a:pt x="42952" y="172968"/>
                </a:cubicBezTo>
                <a:lnTo>
                  <a:pt x="1741" y="214223"/>
                </a:lnTo>
                <a:lnTo>
                  <a:pt x="22994" y="138410"/>
                </a:lnTo>
                <a:cubicBezTo>
                  <a:pt x="25092" y="130865"/>
                  <a:pt x="31165" y="125060"/>
                  <a:pt x="38799" y="123319"/>
                </a:cubicBezTo>
                <a:lnTo>
                  <a:pt x="71929" y="11563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997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Nasıl Yazılır? Altın Kurallar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451876" cy="2613176"/>
          </a:xfrm>
          <a:custGeom>
            <a:avLst/>
            <a:gdLst/>
            <a:ahLst/>
            <a:cxnLst/>
            <a:rect l="l" t="t" r="r" b="b"/>
            <a:pathLst>
              <a:path w="7451876" h="2613176">
                <a:moveTo>
                  <a:pt x="152400" y="0"/>
                </a:moveTo>
                <a:lnTo>
                  <a:pt x="7299476" y="0"/>
                </a:lnTo>
                <a:cubicBezTo>
                  <a:pt x="7383644" y="0"/>
                  <a:pt x="7451876" y="68232"/>
                  <a:pt x="7451876" y="152400"/>
                </a:cubicBezTo>
                <a:lnTo>
                  <a:pt x="7451876" y="2460776"/>
                </a:lnTo>
                <a:cubicBezTo>
                  <a:pt x="7451876" y="2544944"/>
                  <a:pt x="7383644" y="2613176"/>
                  <a:pt x="7299476" y="2613176"/>
                </a:cubicBezTo>
                <a:lnTo>
                  <a:pt x="152400" y="2613176"/>
                </a:lnTo>
                <a:cubicBezTo>
                  <a:pt x="68232" y="2613176"/>
                  <a:pt x="0" y="2544944"/>
                  <a:pt x="0" y="2460776"/>
                </a:cubicBezTo>
                <a:lnTo>
                  <a:pt x="0" y="152400"/>
                </a:lnTo>
                <a:cubicBezTo>
                  <a:pt x="0" y="68232"/>
                  <a:pt x="68232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EF4444">
                  <a:alpha val="20000"/>
                </a:srgbClr>
              </a:gs>
              <a:gs pos="100000">
                <a:srgbClr val="EF4444">
                  <a:alpha val="5000"/>
                </a:srgbClr>
              </a:gs>
            </a:gsLst>
            <a:lin ang="2700000" scaled="1"/>
          </a:gradFill>
          <a:ln w="9676">
            <a:solidFill>
              <a:srgbClr val="EF4444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3426" y="183848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82848" y="82848"/>
                </a:moveTo>
                <a:cubicBezTo>
                  <a:pt x="87511" y="78184"/>
                  <a:pt x="95052" y="78184"/>
                  <a:pt x="99665" y="82848"/>
                </a:cubicBezTo>
                <a:lnTo>
                  <a:pt x="126950" y="110133"/>
                </a:lnTo>
                <a:lnTo>
                  <a:pt x="154236" y="82848"/>
                </a:lnTo>
                <a:cubicBezTo>
                  <a:pt x="158899" y="78184"/>
                  <a:pt x="166439" y="78184"/>
                  <a:pt x="171053" y="82848"/>
                </a:cubicBezTo>
                <a:cubicBezTo>
                  <a:pt x="175667" y="87511"/>
                  <a:pt x="175716" y="95052"/>
                  <a:pt x="171053" y="99665"/>
                </a:cubicBezTo>
                <a:lnTo>
                  <a:pt x="143768" y="126950"/>
                </a:lnTo>
                <a:lnTo>
                  <a:pt x="171053" y="154236"/>
                </a:lnTo>
                <a:cubicBezTo>
                  <a:pt x="175716" y="158899"/>
                  <a:pt x="175716" y="166439"/>
                  <a:pt x="171053" y="171053"/>
                </a:cubicBezTo>
                <a:cubicBezTo>
                  <a:pt x="166390" y="175667"/>
                  <a:pt x="158849" y="175716"/>
                  <a:pt x="154236" y="171053"/>
                </a:cubicBezTo>
                <a:lnTo>
                  <a:pt x="126950" y="143768"/>
                </a:lnTo>
                <a:lnTo>
                  <a:pt x="99665" y="171053"/>
                </a:lnTo>
                <a:cubicBezTo>
                  <a:pt x="95002" y="175716"/>
                  <a:pt x="87461" y="175716"/>
                  <a:pt x="82848" y="171053"/>
                </a:cubicBezTo>
                <a:cubicBezTo>
                  <a:pt x="78234" y="166390"/>
                  <a:pt x="78184" y="158849"/>
                  <a:pt x="82848" y="154236"/>
                </a:cubicBezTo>
                <a:lnTo>
                  <a:pt x="110133" y="126950"/>
                </a:lnTo>
                <a:lnTo>
                  <a:pt x="82848" y="99665"/>
                </a:lnTo>
                <a:cubicBezTo>
                  <a:pt x="78184" y="95002"/>
                  <a:pt x="78184" y="87461"/>
                  <a:pt x="82848" y="82848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787680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F444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❌ Yanlış Yazım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6514" y="2300518"/>
            <a:ext cx="6931176" cy="555776"/>
          </a:xfrm>
          <a:custGeom>
            <a:avLst/>
            <a:gdLst/>
            <a:ahLst/>
            <a:cxnLst/>
            <a:rect l="l" t="t" r="r" b="b"/>
            <a:pathLst>
              <a:path w="6931176" h="555776">
                <a:moveTo>
                  <a:pt x="101601" y="0"/>
                </a:moveTo>
                <a:lnTo>
                  <a:pt x="6829575" y="0"/>
                </a:lnTo>
                <a:cubicBezTo>
                  <a:pt x="6885688" y="0"/>
                  <a:pt x="6931176" y="45489"/>
                  <a:pt x="6931176" y="101601"/>
                </a:cubicBezTo>
                <a:lnTo>
                  <a:pt x="6931176" y="454175"/>
                </a:lnTo>
                <a:cubicBezTo>
                  <a:pt x="6931176" y="510288"/>
                  <a:pt x="6885688" y="555776"/>
                  <a:pt x="6829575" y="555776"/>
                </a:cubicBezTo>
                <a:lnTo>
                  <a:pt x="101601" y="555776"/>
                </a:lnTo>
                <a:cubicBezTo>
                  <a:pt x="45489" y="555776"/>
                  <a:pt x="0" y="510288"/>
                  <a:pt x="0" y="4541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33752" y="2477108"/>
            <a:ext cx="343167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"ChatGPT bana gün planı hazırla"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7076" y="305216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cubicBezTo>
                  <a:pt x="94005" y="0"/>
                  <a:pt x="98693" y="2813"/>
                  <a:pt x="101124" y="7293"/>
                </a:cubicBezTo>
                <a:lnTo>
                  <a:pt x="176133" y="146199"/>
                </a:lnTo>
                <a:cubicBezTo>
                  <a:pt x="178460" y="150505"/>
                  <a:pt x="178356" y="155714"/>
                  <a:pt x="175855" y="159916"/>
                </a:cubicBezTo>
                <a:cubicBezTo>
                  <a:pt x="173355" y="164118"/>
                  <a:pt x="168806" y="166688"/>
                  <a:pt x="163909" y="166688"/>
                </a:cubicBezTo>
                <a:lnTo>
                  <a:pt x="13891" y="166688"/>
                </a:lnTo>
                <a:cubicBezTo>
                  <a:pt x="8994" y="166688"/>
                  <a:pt x="4480" y="164118"/>
                  <a:pt x="1945" y="159916"/>
                </a:cubicBezTo>
                <a:cubicBezTo>
                  <a:pt x="-590" y="155714"/>
                  <a:pt x="-660" y="150505"/>
                  <a:pt x="1667" y="146199"/>
                </a:cubicBezTo>
                <a:lnTo>
                  <a:pt x="76676" y="7293"/>
                </a:lnTo>
                <a:cubicBezTo>
                  <a:pt x="79107" y="2813"/>
                  <a:pt x="83795" y="0"/>
                  <a:pt x="88900" y="0"/>
                </a:cubicBezTo>
                <a:close/>
                <a:moveTo>
                  <a:pt x="88900" y="58341"/>
                </a:moveTo>
                <a:cubicBezTo>
                  <a:pt x="84281" y="58341"/>
                  <a:pt x="80566" y="62056"/>
                  <a:pt x="80566" y="66675"/>
                </a:cubicBezTo>
                <a:lnTo>
                  <a:pt x="80566" y="105569"/>
                </a:lnTo>
                <a:cubicBezTo>
                  <a:pt x="80566" y="110187"/>
                  <a:pt x="84281" y="113903"/>
                  <a:pt x="88900" y="113903"/>
                </a:cubicBezTo>
                <a:cubicBezTo>
                  <a:pt x="93519" y="113903"/>
                  <a:pt x="97234" y="110187"/>
                  <a:pt x="97234" y="105569"/>
                </a:cubicBezTo>
                <a:lnTo>
                  <a:pt x="97234" y="66675"/>
                </a:lnTo>
                <a:cubicBezTo>
                  <a:pt x="97234" y="62056"/>
                  <a:pt x="93519" y="58341"/>
                  <a:pt x="88900" y="58341"/>
                </a:cubicBezTo>
                <a:close/>
                <a:moveTo>
                  <a:pt x="98172" y="133350"/>
                </a:moveTo>
                <a:cubicBezTo>
                  <a:pt x="98383" y="129908"/>
                  <a:pt x="96667" y="126634"/>
                  <a:pt x="93716" y="124849"/>
                </a:cubicBezTo>
                <a:cubicBezTo>
                  <a:pt x="90766" y="123065"/>
                  <a:pt x="87069" y="123065"/>
                  <a:pt x="84119" y="124849"/>
                </a:cubicBezTo>
                <a:cubicBezTo>
                  <a:pt x="81168" y="126634"/>
                  <a:pt x="79452" y="129908"/>
                  <a:pt x="79663" y="133350"/>
                </a:cubicBezTo>
                <a:cubicBezTo>
                  <a:pt x="79452" y="136792"/>
                  <a:pt x="81168" y="140066"/>
                  <a:pt x="84119" y="141851"/>
                </a:cubicBezTo>
                <a:cubicBezTo>
                  <a:pt x="87069" y="143635"/>
                  <a:pt x="90766" y="143635"/>
                  <a:pt x="93716" y="141851"/>
                </a:cubicBezTo>
                <a:cubicBezTo>
                  <a:pt x="96667" y="140066"/>
                  <a:pt x="98383" y="136792"/>
                  <a:pt x="98172" y="13335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526" y="3014061"/>
            <a:ext cx="1333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Genel ve belirsiz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97076" y="335696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cubicBezTo>
                  <a:pt x="94005" y="0"/>
                  <a:pt x="98693" y="2813"/>
                  <a:pt x="101124" y="7293"/>
                </a:cubicBezTo>
                <a:lnTo>
                  <a:pt x="176133" y="146199"/>
                </a:lnTo>
                <a:cubicBezTo>
                  <a:pt x="178460" y="150505"/>
                  <a:pt x="178356" y="155714"/>
                  <a:pt x="175855" y="159916"/>
                </a:cubicBezTo>
                <a:cubicBezTo>
                  <a:pt x="173355" y="164118"/>
                  <a:pt x="168806" y="166688"/>
                  <a:pt x="163909" y="166688"/>
                </a:cubicBezTo>
                <a:lnTo>
                  <a:pt x="13891" y="166688"/>
                </a:lnTo>
                <a:cubicBezTo>
                  <a:pt x="8994" y="166688"/>
                  <a:pt x="4480" y="164118"/>
                  <a:pt x="1945" y="159916"/>
                </a:cubicBezTo>
                <a:cubicBezTo>
                  <a:pt x="-590" y="155714"/>
                  <a:pt x="-660" y="150505"/>
                  <a:pt x="1667" y="146199"/>
                </a:cubicBezTo>
                <a:lnTo>
                  <a:pt x="76676" y="7293"/>
                </a:lnTo>
                <a:cubicBezTo>
                  <a:pt x="79107" y="2813"/>
                  <a:pt x="83795" y="0"/>
                  <a:pt x="88900" y="0"/>
                </a:cubicBezTo>
                <a:close/>
                <a:moveTo>
                  <a:pt x="88900" y="58341"/>
                </a:moveTo>
                <a:cubicBezTo>
                  <a:pt x="84281" y="58341"/>
                  <a:pt x="80566" y="62056"/>
                  <a:pt x="80566" y="66675"/>
                </a:cubicBezTo>
                <a:lnTo>
                  <a:pt x="80566" y="105569"/>
                </a:lnTo>
                <a:cubicBezTo>
                  <a:pt x="80566" y="110187"/>
                  <a:pt x="84281" y="113903"/>
                  <a:pt x="88900" y="113903"/>
                </a:cubicBezTo>
                <a:cubicBezTo>
                  <a:pt x="93519" y="113903"/>
                  <a:pt x="97234" y="110187"/>
                  <a:pt x="97234" y="105569"/>
                </a:cubicBezTo>
                <a:lnTo>
                  <a:pt x="97234" y="66675"/>
                </a:lnTo>
                <a:cubicBezTo>
                  <a:pt x="97234" y="62056"/>
                  <a:pt x="93519" y="58341"/>
                  <a:pt x="88900" y="58341"/>
                </a:cubicBezTo>
                <a:close/>
                <a:moveTo>
                  <a:pt x="98172" y="133350"/>
                </a:moveTo>
                <a:cubicBezTo>
                  <a:pt x="98383" y="129908"/>
                  <a:pt x="96667" y="126634"/>
                  <a:pt x="93716" y="124849"/>
                </a:cubicBezTo>
                <a:cubicBezTo>
                  <a:pt x="90766" y="123065"/>
                  <a:pt x="87069" y="123065"/>
                  <a:pt x="84119" y="124849"/>
                </a:cubicBezTo>
                <a:cubicBezTo>
                  <a:pt x="81168" y="126634"/>
                  <a:pt x="79452" y="129908"/>
                  <a:pt x="79663" y="133350"/>
                </a:cubicBezTo>
                <a:cubicBezTo>
                  <a:pt x="79452" y="136792"/>
                  <a:pt x="81168" y="140066"/>
                  <a:pt x="84119" y="141851"/>
                </a:cubicBezTo>
                <a:cubicBezTo>
                  <a:pt x="87069" y="143635"/>
                  <a:pt x="90766" y="143635"/>
                  <a:pt x="93716" y="141851"/>
                </a:cubicBezTo>
                <a:cubicBezTo>
                  <a:pt x="96667" y="140066"/>
                  <a:pt x="98383" y="136792"/>
                  <a:pt x="98172" y="13335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526" y="3318861"/>
            <a:ext cx="990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Bağlam yok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97076" y="366176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cubicBezTo>
                  <a:pt x="94005" y="0"/>
                  <a:pt x="98693" y="2813"/>
                  <a:pt x="101124" y="7293"/>
                </a:cubicBezTo>
                <a:lnTo>
                  <a:pt x="176133" y="146199"/>
                </a:lnTo>
                <a:cubicBezTo>
                  <a:pt x="178460" y="150505"/>
                  <a:pt x="178356" y="155714"/>
                  <a:pt x="175855" y="159916"/>
                </a:cubicBezTo>
                <a:cubicBezTo>
                  <a:pt x="173355" y="164118"/>
                  <a:pt x="168806" y="166688"/>
                  <a:pt x="163909" y="166688"/>
                </a:cubicBezTo>
                <a:lnTo>
                  <a:pt x="13891" y="166688"/>
                </a:lnTo>
                <a:cubicBezTo>
                  <a:pt x="8994" y="166688"/>
                  <a:pt x="4480" y="164118"/>
                  <a:pt x="1945" y="159916"/>
                </a:cubicBezTo>
                <a:cubicBezTo>
                  <a:pt x="-590" y="155714"/>
                  <a:pt x="-660" y="150505"/>
                  <a:pt x="1667" y="146199"/>
                </a:cubicBezTo>
                <a:lnTo>
                  <a:pt x="76676" y="7293"/>
                </a:lnTo>
                <a:cubicBezTo>
                  <a:pt x="79107" y="2813"/>
                  <a:pt x="83795" y="0"/>
                  <a:pt x="88900" y="0"/>
                </a:cubicBezTo>
                <a:close/>
                <a:moveTo>
                  <a:pt x="88900" y="58341"/>
                </a:moveTo>
                <a:cubicBezTo>
                  <a:pt x="84281" y="58341"/>
                  <a:pt x="80566" y="62056"/>
                  <a:pt x="80566" y="66675"/>
                </a:cubicBezTo>
                <a:lnTo>
                  <a:pt x="80566" y="105569"/>
                </a:lnTo>
                <a:cubicBezTo>
                  <a:pt x="80566" y="110187"/>
                  <a:pt x="84281" y="113903"/>
                  <a:pt x="88900" y="113903"/>
                </a:cubicBezTo>
                <a:cubicBezTo>
                  <a:pt x="93519" y="113903"/>
                  <a:pt x="97234" y="110187"/>
                  <a:pt x="97234" y="105569"/>
                </a:cubicBezTo>
                <a:lnTo>
                  <a:pt x="97234" y="66675"/>
                </a:lnTo>
                <a:cubicBezTo>
                  <a:pt x="97234" y="62056"/>
                  <a:pt x="93519" y="58341"/>
                  <a:pt x="88900" y="58341"/>
                </a:cubicBezTo>
                <a:close/>
                <a:moveTo>
                  <a:pt x="98172" y="133350"/>
                </a:moveTo>
                <a:cubicBezTo>
                  <a:pt x="98383" y="129908"/>
                  <a:pt x="96667" y="126634"/>
                  <a:pt x="93716" y="124849"/>
                </a:cubicBezTo>
                <a:cubicBezTo>
                  <a:pt x="90766" y="123065"/>
                  <a:pt x="87069" y="123065"/>
                  <a:pt x="84119" y="124849"/>
                </a:cubicBezTo>
                <a:cubicBezTo>
                  <a:pt x="81168" y="126634"/>
                  <a:pt x="79452" y="129908"/>
                  <a:pt x="79663" y="133350"/>
                </a:cubicBezTo>
                <a:cubicBezTo>
                  <a:pt x="79452" y="136792"/>
                  <a:pt x="81168" y="140066"/>
                  <a:pt x="84119" y="141851"/>
                </a:cubicBezTo>
                <a:cubicBezTo>
                  <a:pt x="87069" y="143635"/>
                  <a:pt x="90766" y="143635"/>
                  <a:pt x="93716" y="141851"/>
                </a:cubicBezTo>
                <a:cubicBezTo>
                  <a:pt x="96667" y="140066"/>
                  <a:pt x="98383" y="136792"/>
                  <a:pt x="98172" y="13335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526" y="3623661"/>
            <a:ext cx="1104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Kısıtlama yok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12838" y="4349373"/>
            <a:ext cx="7451876" cy="2625876"/>
          </a:xfrm>
          <a:custGeom>
            <a:avLst/>
            <a:gdLst/>
            <a:ahLst/>
            <a:cxnLst/>
            <a:rect l="l" t="t" r="r" b="b"/>
            <a:pathLst>
              <a:path w="7451876" h="2625876">
                <a:moveTo>
                  <a:pt x="152406" y="0"/>
                </a:moveTo>
                <a:lnTo>
                  <a:pt x="7299470" y="0"/>
                </a:lnTo>
                <a:cubicBezTo>
                  <a:pt x="7383642" y="0"/>
                  <a:pt x="7451876" y="68234"/>
                  <a:pt x="7451876" y="152406"/>
                </a:cubicBezTo>
                <a:lnTo>
                  <a:pt x="7451876" y="2473470"/>
                </a:lnTo>
                <a:cubicBezTo>
                  <a:pt x="7451876" y="2557642"/>
                  <a:pt x="7383642" y="2625876"/>
                  <a:pt x="7299470" y="2625876"/>
                </a:cubicBezTo>
                <a:lnTo>
                  <a:pt x="152406" y="2625876"/>
                </a:lnTo>
                <a:cubicBezTo>
                  <a:pt x="68234" y="2625876"/>
                  <a:pt x="0" y="2557642"/>
                  <a:pt x="0" y="2473470"/>
                </a:cubicBezTo>
                <a:lnTo>
                  <a:pt x="0" y="152406"/>
                </a:lnTo>
                <a:cubicBezTo>
                  <a:pt x="0" y="68234"/>
                  <a:pt x="68234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3426" y="4659009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1089176" y="4608209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Doğru Yazım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76514" y="5121047"/>
            <a:ext cx="6931176" cy="1597176"/>
          </a:xfrm>
          <a:custGeom>
            <a:avLst/>
            <a:gdLst/>
            <a:ahLst/>
            <a:cxnLst/>
            <a:rect l="l" t="t" r="r" b="b"/>
            <a:pathLst>
              <a:path w="6931176" h="1597176">
                <a:moveTo>
                  <a:pt x="101596" y="0"/>
                </a:moveTo>
                <a:lnTo>
                  <a:pt x="6829580" y="0"/>
                </a:lnTo>
                <a:cubicBezTo>
                  <a:pt x="6885690" y="0"/>
                  <a:pt x="6931176" y="45486"/>
                  <a:pt x="6931176" y="101596"/>
                </a:cubicBezTo>
                <a:lnTo>
                  <a:pt x="6931176" y="1495580"/>
                </a:lnTo>
                <a:cubicBezTo>
                  <a:pt x="6931176" y="1551690"/>
                  <a:pt x="6885690" y="1597176"/>
                  <a:pt x="6829580" y="1597176"/>
                </a:cubicBezTo>
                <a:lnTo>
                  <a:pt x="101596" y="1597176"/>
                </a:lnTo>
                <a:cubicBezTo>
                  <a:pt x="45524" y="1597176"/>
                  <a:pt x="0" y="1551652"/>
                  <a:pt x="0" y="1495580"/>
                </a:cubicBezTo>
                <a:lnTo>
                  <a:pt x="0" y="101596"/>
                </a:lnTo>
                <a:cubicBezTo>
                  <a:pt x="0" y="45524"/>
                  <a:pt x="45524" y="0"/>
                  <a:pt x="10159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3752" y="5297643"/>
            <a:ext cx="6627661" cy="382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"Sağlıklı yaşam konusunda 3 farklı yöntemle haftalık gün planı hazırla. Her gün için: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33752" y="5724302"/>
            <a:ext cx="2659894" cy="16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Sabah rutini (07:00-09:00)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33752" y="5937628"/>
            <a:ext cx="3028950" cy="16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İş/çalışma bloğu (09:00-17:00)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3752" y="6150961"/>
            <a:ext cx="3028950" cy="16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Akşam aktivitesi (18:00-22:00)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3752" y="6364288"/>
            <a:ext cx="4228571" cy="16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Format: Tablo, dil: Türkçe, uzunluk: 1 sayfa"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85238" y="1528838"/>
            <a:ext cx="7451876" cy="4327676"/>
          </a:xfrm>
          <a:custGeom>
            <a:avLst/>
            <a:gdLst/>
            <a:ahLst/>
            <a:cxnLst/>
            <a:rect l="l" t="t" r="r" b="b"/>
            <a:pathLst>
              <a:path w="7451876" h="4327676">
                <a:moveTo>
                  <a:pt x="152421" y="0"/>
                </a:moveTo>
                <a:lnTo>
                  <a:pt x="7299455" y="0"/>
                </a:lnTo>
                <a:cubicBezTo>
                  <a:pt x="7383635" y="0"/>
                  <a:pt x="7451876" y="68241"/>
                  <a:pt x="7451876" y="152421"/>
                </a:cubicBezTo>
                <a:lnTo>
                  <a:pt x="7451876" y="4175255"/>
                </a:lnTo>
                <a:cubicBezTo>
                  <a:pt x="7451876" y="4259435"/>
                  <a:pt x="7383635" y="4327676"/>
                  <a:pt x="7299455" y="4327676"/>
                </a:cubicBezTo>
                <a:lnTo>
                  <a:pt x="152421" y="4327676"/>
                </a:lnTo>
                <a:cubicBezTo>
                  <a:pt x="68241" y="4327676"/>
                  <a:pt x="0" y="4259435"/>
                  <a:pt x="0" y="4175255"/>
                </a:cubicBezTo>
                <a:lnTo>
                  <a:pt x="0" y="152421"/>
                </a:lnTo>
                <a:cubicBezTo>
                  <a:pt x="0" y="68297"/>
                  <a:pt x="68297" y="0"/>
                  <a:pt x="15242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82176" y="183848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0025" y="209550"/>
                </a:moveTo>
                <a:cubicBezTo>
                  <a:pt x="257889" y="209550"/>
                  <a:pt x="304800" y="162639"/>
                  <a:pt x="304800" y="104775"/>
                </a:cubicBezTo>
                <a:cubicBezTo>
                  <a:pt x="304800" y="46911"/>
                  <a:pt x="257889" y="0"/>
                  <a:pt x="200025" y="0"/>
                </a:cubicBezTo>
                <a:cubicBezTo>
                  <a:pt x="142161" y="0"/>
                  <a:pt x="95250" y="46911"/>
                  <a:pt x="95250" y="104775"/>
                </a:cubicBezTo>
                <a:cubicBezTo>
                  <a:pt x="95250" y="115907"/>
                  <a:pt x="96976" y="126683"/>
                  <a:pt x="100191" y="136743"/>
                </a:cubicBezTo>
                <a:lnTo>
                  <a:pt x="4167" y="232767"/>
                </a:lnTo>
                <a:cubicBezTo>
                  <a:pt x="1488" y="235446"/>
                  <a:pt x="0" y="239078"/>
                  <a:pt x="0" y="242888"/>
                </a:cubicBezTo>
                <a:lnTo>
                  <a:pt x="0" y="290513"/>
                </a:lnTo>
                <a:cubicBezTo>
                  <a:pt x="0" y="298430"/>
                  <a:pt x="6370" y="304800"/>
                  <a:pt x="14288" y="304800"/>
                </a:cubicBezTo>
                <a:lnTo>
                  <a:pt x="61912" y="304800"/>
                </a:lnTo>
                <a:cubicBezTo>
                  <a:pt x="69830" y="304800"/>
                  <a:pt x="76200" y="298430"/>
                  <a:pt x="76200" y="290513"/>
                </a:cubicBezTo>
                <a:lnTo>
                  <a:pt x="76200" y="266700"/>
                </a:lnTo>
                <a:lnTo>
                  <a:pt x="100013" y="266700"/>
                </a:lnTo>
                <a:cubicBezTo>
                  <a:pt x="107930" y="266700"/>
                  <a:pt x="114300" y="260330"/>
                  <a:pt x="114300" y="252413"/>
                </a:cubicBezTo>
                <a:lnTo>
                  <a:pt x="114300" y="228600"/>
                </a:lnTo>
                <a:lnTo>
                  <a:pt x="138113" y="228600"/>
                </a:lnTo>
                <a:cubicBezTo>
                  <a:pt x="141923" y="228600"/>
                  <a:pt x="145554" y="227112"/>
                  <a:pt x="148233" y="224433"/>
                </a:cubicBezTo>
                <a:lnTo>
                  <a:pt x="168057" y="204609"/>
                </a:lnTo>
                <a:cubicBezTo>
                  <a:pt x="178117" y="207824"/>
                  <a:pt x="188893" y="209550"/>
                  <a:pt x="200025" y="209550"/>
                </a:cubicBezTo>
                <a:close/>
                <a:moveTo>
                  <a:pt x="223838" y="57150"/>
                </a:moveTo>
                <a:cubicBezTo>
                  <a:pt x="236980" y="57150"/>
                  <a:pt x="247650" y="67820"/>
                  <a:pt x="247650" y="80962"/>
                </a:cubicBezTo>
                <a:cubicBezTo>
                  <a:pt x="247650" y="94105"/>
                  <a:pt x="236980" y="104775"/>
                  <a:pt x="223838" y="104775"/>
                </a:cubicBezTo>
                <a:cubicBezTo>
                  <a:pt x="210695" y="104775"/>
                  <a:pt x="200025" y="94105"/>
                  <a:pt x="200025" y="80962"/>
                </a:cubicBezTo>
                <a:cubicBezTo>
                  <a:pt x="200025" y="67820"/>
                  <a:pt x="210695" y="57150"/>
                  <a:pt x="223838" y="5715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8" name="Text 26"/>
          <p:cNvSpPr/>
          <p:nvPr/>
        </p:nvSpPr>
        <p:spPr>
          <a:xfrm>
            <a:off x="8925076" y="1787680"/>
            <a:ext cx="6705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 Altın Kural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568267" y="2397280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8568267" y="2397280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1" name="Text 29"/>
          <p:cNvSpPr/>
          <p:nvPr/>
        </p:nvSpPr>
        <p:spPr>
          <a:xfrm>
            <a:off x="8744857" y="2549680"/>
            <a:ext cx="20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927042" y="2549680"/>
            <a:ext cx="698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Netlik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744857" y="2956080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Kesin talimatlar ver.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"3 yöntem"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yerine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"3 farklı yöntem"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568267" y="3514880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568267" y="3514880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6" name="Text 34"/>
          <p:cNvSpPr/>
          <p:nvPr/>
        </p:nvSpPr>
        <p:spPr>
          <a:xfrm>
            <a:off x="8744857" y="3667280"/>
            <a:ext cx="25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975801" y="3667280"/>
            <a:ext cx="876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Bağlam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744857" y="4073680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Kim? Ne? Nerede?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"20 yıllık doktorsun..."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568267" y="4632480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568267" y="4632480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1" name="Text 39"/>
          <p:cNvSpPr/>
          <p:nvPr/>
        </p:nvSpPr>
        <p:spPr>
          <a:xfrm>
            <a:off x="8744857" y="4784880"/>
            <a:ext cx="26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982377" y="478488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Kısıtlama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744857" y="5191280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Sınır koy.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"Maksimum 500 kelime"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"JSON formatında"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85238" y="6069392"/>
            <a:ext cx="7451876" cy="720876"/>
          </a:xfrm>
          <a:custGeom>
            <a:avLst/>
            <a:gdLst/>
            <a:ahLst/>
            <a:cxnLst/>
            <a:rect l="l" t="t" r="r" b="b"/>
            <a:pathLst>
              <a:path w="7451876" h="720876">
                <a:moveTo>
                  <a:pt x="152400" y="0"/>
                </a:moveTo>
                <a:lnTo>
                  <a:pt x="7299476" y="0"/>
                </a:lnTo>
                <a:cubicBezTo>
                  <a:pt x="7383644" y="0"/>
                  <a:pt x="7451876" y="68232"/>
                  <a:pt x="7451876" y="152400"/>
                </a:cubicBezTo>
                <a:lnTo>
                  <a:pt x="7451876" y="568476"/>
                </a:lnTo>
                <a:cubicBezTo>
                  <a:pt x="7451876" y="652644"/>
                  <a:pt x="7383644" y="720876"/>
                  <a:pt x="72994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540901" y="6302828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0" y="107156"/>
                </a:moveTo>
                <a:cubicBezTo>
                  <a:pt x="0" y="74265"/>
                  <a:pt x="26640" y="47625"/>
                  <a:pt x="59531" y="47625"/>
                </a:cubicBezTo>
                <a:lnTo>
                  <a:pt x="63500" y="47625"/>
                </a:lnTo>
                <a:cubicBezTo>
                  <a:pt x="72281" y="47625"/>
                  <a:pt x="79375" y="54719"/>
                  <a:pt x="79375" y="63500"/>
                </a:cubicBezTo>
                <a:cubicBezTo>
                  <a:pt x="79375" y="72281"/>
                  <a:pt x="72281" y="79375"/>
                  <a:pt x="63500" y="79375"/>
                </a:cubicBezTo>
                <a:lnTo>
                  <a:pt x="59531" y="79375"/>
                </a:lnTo>
                <a:cubicBezTo>
                  <a:pt x="44202" y="79375"/>
                  <a:pt x="31750" y="91827"/>
                  <a:pt x="31750" y="107156"/>
                </a:cubicBezTo>
                <a:lnTo>
                  <a:pt x="31750" y="111125"/>
                </a:lnTo>
                <a:lnTo>
                  <a:pt x="63500" y="111125"/>
                </a:lnTo>
                <a:cubicBezTo>
                  <a:pt x="81012" y="111125"/>
                  <a:pt x="95250" y="125363"/>
                  <a:pt x="95250" y="142875"/>
                </a:cubicBezTo>
                <a:lnTo>
                  <a:pt x="95250" y="174625"/>
                </a:lnTo>
                <a:cubicBezTo>
                  <a:pt x="95250" y="192137"/>
                  <a:pt x="81012" y="206375"/>
                  <a:pt x="63500" y="206375"/>
                </a:cubicBezTo>
                <a:lnTo>
                  <a:pt x="31750" y="206375"/>
                </a:lnTo>
                <a:cubicBezTo>
                  <a:pt x="14238" y="206375"/>
                  <a:pt x="0" y="192137"/>
                  <a:pt x="0" y="174625"/>
                </a:cubicBezTo>
                <a:lnTo>
                  <a:pt x="0" y="107156"/>
                </a:lnTo>
                <a:close/>
                <a:moveTo>
                  <a:pt x="127000" y="107156"/>
                </a:moveTo>
                <a:cubicBezTo>
                  <a:pt x="127000" y="74265"/>
                  <a:pt x="153640" y="47625"/>
                  <a:pt x="186531" y="47625"/>
                </a:cubicBezTo>
                <a:lnTo>
                  <a:pt x="190500" y="47625"/>
                </a:lnTo>
                <a:cubicBezTo>
                  <a:pt x="199281" y="47625"/>
                  <a:pt x="206375" y="54719"/>
                  <a:pt x="206375" y="63500"/>
                </a:cubicBezTo>
                <a:cubicBezTo>
                  <a:pt x="206375" y="72281"/>
                  <a:pt x="199281" y="79375"/>
                  <a:pt x="190500" y="79375"/>
                </a:cubicBezTo>
                <a:lnTo>
                  <a:pt x="186531" y="79375"/>
                </a:lnTo>
                <a:cubicBezTo>
                  <a:pt x="171202" y="79375"/>
                  <a:pt x="158750" y="91827"/>
                  <a:pt x="158750" y="107156"/>
                </a:cubicBezTo>
                <a:lnTo>
                  <a:pt x="158750" y="111125"/>
                </a:lnTo>
                <a:lnTo>
                  <a:pt x="190500" y="111125"/>
                </a:lnTo>
                <a:cubicBezTo>
                  <a:pt x="208012" y="111125"/>
                  <a:pt x="222250" y="125363"/>
                  <a:pt x="222250" y="142875"/>
                </a:cubicBezTo>
                <a:lnTo>
                  <a:pt x="222250" y="174625"/>
                </a:lnTo>
                <a:cubicBezTo>
                  <a:pt x="222250" y="192137"/>
                  <a:pt x="208012" y="206375"/>
                  <a:pt x="190500" y="206375"/>
                </a:cubicBezTo>
                <a:lnTo>
                  <a:pt x="158750" y="206375"/>
                </a:lnTo>
                <a:cubicBezTo>
                  <a:pt x="141238" y="206375"/>
                  <a:pt x="127000" y="192137"/>
                  <a:pt x="127000" y="174625"/>
                </a:cubicBezTo>
                <a:lnTo>
                  <a:pt x="127000" y="107156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6" name="Text 44"/>
          <p:cNvSpPr/>
          <p:nvPr/>
        </p:nvSpPr>
        <p:spPr>
          <a:xfrm>
            <a:off x="8963176" y="6277428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"İyi bir prompt, modelin aklını okumaz, ona düşünmesi için yol gösterir."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3808" y="2322"/>
                </a:moveTo>
                <a:cubicBezTo>
                  <a:pt x="110460" y="-759"/>
                  <a:pt x="118140" y="-759"/>
                  <a:pt x="124792" y="2322"/>
                </a:cubicBezTo>
                <a:lnTo>
                  <a:pt x="222394" y="47417"/>
                </a:lnTo>
                <a:cubicBezTo>
                  <a:pt x="226189" y="49158"/>
                  <a:pt x="228600" y="52953"/>
                  <a:pt x="228600" y="57150"/>
                </a:cubicBezTo>
                <a:cubicBezTo>
                  <a:pt x="228600" y="61347"/>
                  <a:pt x="226189" y="65142"/>
                  <a:pt x="222394" y="66883"/>
                </a:cubicBezTo>
                <a:lnTo>
                  <a:pt x="124792" y="111978"/>
                </a:lnTo>
                <a:cubicBezTo>
                  <a:pt x="118140" y="115059"/>
                  <a:pt x="110460" y="115059"/>
                  <a:pt x="103808" y="111978"/>
                </a:cubicBezTo>
                <a:lnTo>
                  <a:pt x="6206" y="66883"/>
                </a:lnTo>
                <a:cubicBezTo>
                  <a:pt x="2411" y="65097"/>
                  <a:pt x="0" y="61302"/>
                  <a:pt x="0" y="57150"/>
                </a:cubicBezTo>
                <a:cubicBezTo>
                  <a:pt x="0" y="52998"/>
                  <a:pt x="2411" y="49158"/>
                  <a:pt x="6206" y="47417"/>
                </a:cubicBezTo>
                <a:lnTo>
                  <a:pt x="103808" y="2322"/>
                </a:lnTo>
                <a:close/>
                <a:moveTo>
                  <a:pt x="21476" y="97512"/>
                </a:moveTo>
                <a:lnTo>
                  <a:pt x="94833" y="131400"/>
                </a:lnTo>
                <a:cubicBezTo>
                  <a:pt x="107201" y="137115"/>
                  <a:pt x="121444" y="137115"/>
                  <a:pt x="133811" y="131400"/>
                </a:cubicBezTo>
                <a:lnTo>
                  <a:pt x="207169" y="97512"/>
                </a:lnTo>
                <a:lnTo>
                  <a:pt x="222394" y="104567"/>
                </a:lnTo>
                <a:cubicBezTo>
                  <a:pt x="226189" y="106308"/>
                  <a:pt x="228600" y="110103"/>
                  <a:pt x="228600" y="114300"/>
                </a:cubicBezTo>
                <a:cubicBezTo>
                  <a:pt x="228600" y="118497"/>
                  <a:pt x="226189" y="122292"/>
                  <a:pt x="222394" y="124033"/>
                </a:cubicBezTo>
                <a:lnTo>
                  <a:pt x="124792" y="169128"/>
                </a:lnTo>
                <a:cubicBezTo>
                  <a:pt x="118140" y="172209"/>
                  <a:pt x="110460" y="172209"/>
                  <a:pt x="103808" y="169128"/>
                </a:cubicBezTo>
                <a:lnTo>
                  <a:pt x="6206" y="124033"/>
                </a:lnTo>
                <a:cubicBezTo>
                  <a:pt x="2411" y="122247"/>
                  <a:pt x="0" y="118452"/>
                  <a:pt x="0" y="114300"/>
                </a:cubicBezTo>
                <a:cubicBezTo>
                  <a:pt x="0" y="110148"/>
                  <a:pt x="2411" y="106308"/>
                  <a:pt x="6206" y="104567"/>
                </a:cubicBezTo>
                <a:lnTo>
                  <a:pt x="21431" y="97512"/>
                </a:lnTo>
                <a:close/>
                <a:moveTo>
                  <a:pt x="6206" y="161717"/>
                </a:moveTo>
                <a:lnTo>
                  <a:pt x="21431" y="154662"/>
                </a:lnTo>
                <a:lnTo>
                  <a:pt x="94789" y="188550"/>
                </a:lnTo>
                <a:cubicBezTo>
                  <a:pt x="107156" y="194265"/>
                  <a:pt x="121399" y="194265"/>
                  <a:pt x="133767" y="188550"/>
                </a:cubicBezTo>
                <a:lnTo>
                  <a:pt x="207124" y="154662"/>
                </a:lnTo>
                <a:lnTo>
                  <a:pt x="222349" y="161717"/>
                </a:lnTo>
                <a:cubicBezTo>
                  <a:pt x="226144" y="163458"/>
                  <a:pt x="228555" y="167253"/>
                  <a:pt x="228555" y="171450"/>
                </a:cubicBezTo>
                <a:cubicBezTo>
                  <a:pt x="228555" y="175647"/>
                  <a:pt x="226144" y="179442"/>
                  <a:pt x="222349" y="181183"/>
                </a:cubicBezTo>
                <a:lnTo>
                  <a:pt x="124748" y="226278"/>
                </a:lnTo>
                <a:cubicBezTo>
                  <a:pt x="118095" y="229359"/>
                  <a:pt x="110416" y="229359"/>
                  <a:pt x="103763" y="226278"/>
                </a:cubicBezTo>
                <a:lnTo>
                  <a:pt x="6206" y="181183"/>
                </a:lnTo>
                <a:cubicBezTo>
                  <a:pt x="2411" y="179397"/>
                  <a:pt x="0" y="175602"/>
                  <a:pt x="0" y="171450"/>
                </a:cubicBezTo>
                <a:cubicBezTo>
                  <a:pt x="0" y="167298"/>
                  <a:pt x="2411" y="163458"/>
                  <a:pt x="6206" y="16171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5372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Türleri: 6 Kategori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59E0B"/>
              </a:gs>
              <a:gs pos="100000">
                <a:srgbClr val="3B82F6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021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963990" y="1979991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41436" y="25152"/>
                </a:moveTo>
                <a:cubicBezTo>
                  <a:pt x="138857" y="19496"/>
                  <a:pt x="133201" y="15875"/>
                  <a:pt x="127000" y="15875"/>
                </a:cubicBezTo>
                <a:cubicBezTo>
                  <a:pt x="120799" y="15875"/>
                  <a:pt x="115143" y="19496"/>
                  <a:pt x="112564" y="25152"/>
                </a:cubicBezTo>
                <a:lnTo>
                  <a:pt x="29518" y="206375"/>
                </a:lnTo>
                <a:lnTo>
                  <a:pt x="23812" y="206375"/>
                </a:lnTo>
                <a:cubicBezTo>
                  <a:pt x="15032" y="206375"/>
                  <a:pt x="7938" y="213469"/>
                  <a:pt x="7938" y="222250"/>
                </a:cubicBezTo>
                <a:cubicBezTo>
                  <a:pt x="7938" y="231031"/>
                  <a:pt x="15032" y="238125"/>
                  <a:pt x="23812" y="238125"/>
                </a:cubicBezTo>
                <a:lnTo>
                  <a:pt x="67469" y="238125"/>
                </a:lnTo>
                <a:cubicBezTo>
                  <a:pt x="76250" y="238125"/>
                  <a:pt x="83344" y="231031"/>
                  <a:pt x="83344" y="222250"/>
                </a:cubicBezTo>
                <a:cubicBezTo>
                  <a:pt x="83344" y="213469"/>
                  <a:pt x="76250" y="206375"/>
                  <a:pt x="67469" y="206375"/>
                </a:cubicBezTo>
                <a:lnTo>
                  <a:pt x="64443" y="206375"/>
                </a:lnTo>
                <a:lnTo>
                  <a:pt x="75357" y="182563"/>
                </a:lnTo>
                <a:lnTo>
                  <a:pt x="178693" y="182563"/>
                </a:lnTo>
                <a:lnTo>
                  <a:pt x="189607" y="206375"/>
                </a:lnTo>
                <a:lnTo>
                  <a:pt x="186581" y="206375"/>
                </a:lnTo>
                <a:cubicBezTo>
                  <a:pt x="177800" y="206375"/>
                  <a:pt x="170706" y="213469"/>
                  <a:pt x="170706" y="222250"/>
                </a:cubicBezTo>
                <a:cubicBezTo>
                  <a:pt x="170706" y="231031"/>
                  <a:pt x="177800" y="238125"/>
                  <a:pt x="186581" y="238125"/>
                </a:cubicBezTo>
                <a:lnTo>
                  <a:pt x="230237" y="238125"/>
                </a:lnTo>
                <a:cubicBezTo>
                  <a:pt x="239018" y="238125"/>
                  <a:pt x="246112" y="231031"/>
                  <a:pt x="246112" y="222250"/>
                </a:cubicBezTo>
                <a:cubicBezTo>
                  <a:pt x="246112" y="213469"/>
                  <a:pt x="239018" y="206375"/>
                  <a:pt x="230237" y="206375"/>
                </a:cubicBezTo>
                <a:lnTo>
                  <a:pt x="224532" y="206375"/>
                </a:lnTo>
                <a:lnTo>
                  <a:pt x="141486" y="25152"/>
                </a:lnTo>
                <a:close/>
                <a:moveTo>
                  <a:pt x="164108" y="150813"/>
                </a:moveTo>
                <a:lnTo>
                  <a:pt x="89892" y="150813"/>
                </a:lnTo>
                <a:lnTo>
                  <a:pt x="127000" y="69850"/>
                </a:lnTo>
                <a:lnTo>
                  <a:pt x="164108" y="15081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548190" y="1929191"/>
            <a:ext cx="774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Metin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1590" y="26530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1110040" y="2614991"/>
            <a:ext cx="97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1590" y="30086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1110040" y="2970591"/>
            <a:ext cx="939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Metin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1029" y="343262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8267" y="36092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48267" y="3851052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Makale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48267" y="4092879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Özet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48267" y="4334706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Çeviri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667829" y="153609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33924" y="18021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1" name="Shape 19"/>
          <p:cNvSpPr/>
          <p:nvPr/>
        </p:nvSpPr>
        <p:spPr>
          <a:xfrm>
            <a:off x="6127599" y="1979991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31750" y="15875"/>
                </a:moveTo>
                <a:cubicBezTo>
                  <a:pt x="14238" y="15875"/>
                  <a:pt x="0" y="30113"/>
                  <a:pt x="0" y="47625"/>
                </a:cubicBezTo>
                <a:lnTo>
                  <a:pt x="0" y="206375"/>
                </a:lnTo>
                <a:cubicBezTo>
                  <a:pt x="0" y="223887"/>
                  <a:pt x="14238" y="238125"/>
                  <a:pt x="31750" y="238125"/>
                </a:cubicBezTo>
                <a:lnTo>
                  <a:pt x="190500" y="238125"/>
                </a:lnTo>
                <a:cubicBezTo>
                  <a:pt x="208012" y="238125"/>
                  <a:pt x="222250" y="223887"/>
                  <a:pt x="222250" y="206375"/>
                </a:cubicBezTo>
                <a:lnTo>
                  <a:pt x="222250" y="47625"/>
                </a:lnTo>
                <a:cubicBezTo>
                  <a:pt x="222250" y="30113"/>
                  <a:pt x="208012" y="15875"/>
                  <a:pt x="190500" y="15875"/>
                </a:cubicBezTo>
                <a:lnTo>
                  <a:pt x="31750" y="15875"/>
                </a:lnTo>
                <a:close/>
                <a:moveTo>
                  <a:pt x="63500" y="55563"/>
                </a:moveTo>
                <a:cubicBezTo>
                  <a:pt x="76642" y="55563"/>
                  <a:pt x="87313" y="66233"/>
                  <a:pt x="87313" y="79375"/>
                </a:cubicBezTo>
                <a:cubicBezTo>
                  <a:pt x="87313" y="92517"/>
                  <a:pt x="76642" y="103188"/>
                  <a:pt x="63500" y="103188"/>
                </a:cubicBezTo>
                <a:cubicBezTo>
                  <a:pt x="50358" y="103188"/>
                  <a:pt x="39688" y="92517"/>
                  <a:pt x="39688" y="79375"/>
                </a:cubicBezTo>
                <a:cubicBezTo>
                  <a:pt x="39688" y="66233"/>
                  <a:pt x="50358" y="55563"/>
                  <a:pt x="63500" y="55563"/>
                </a:cubicBezTo>
                <a:close/>
                <a:moveTo>
                  <a:pt x="134938" y="111125"/>
                </a:moveTo>
                <a:cubicBezTo>
                  <a:pt x="139105" y="111125"/>
                  <a:pt x="142925" y="113308"/>
                  <a:pt x="145107" y="116830"/>
                </a:cubicBezTo>
                <a:lnTo>
                  <a:pt x="188764" y="188268"/>
                </a:lnTo>
                <a:cubicBezTo>
                  <a:pt x="190996" y="191939"/>
                  <a:pt x="191095" y="196552"/>
                  <a:pt x="189012" y="200323"/>
                </a:cubicBezTo>
                <a:cubicBezTo>
                  <a:pt x="186928" y="204093"/>
                  <a:pt x="182910" y="206375"/>
                  <a:pt x="178594" y="206375"/>
                </a:cubicBezTo>
                <a:lnTo>
                  <a:pt x="43656" y="206375"/>
                </a:lnTo>
                <a:cubicBezTo>
                  <a:pt x="39241" y="206375"/>
                  <a:pt x="35123" y="203895"/>
                  <a:pt x="33089" y="199975"/>
                </a:cubicBezTo>
                <a:cubicBezTo>
                  <a:pt x="31055" y="196056"/>
                  <a:pt x="31353" y="191294"/>
                  <a:pt x="33883" y="187672"/>
                </a:cubicBezTo>
                <a:lnTo>
                  <a:pt x="61664" y="147985"/>
                </a:lnTo>
                <a:cubicBezTo>
                  <a:pt x="63897" y="144810"/>
                  <a:pt x="67518" y="142925"/>
                  <a:pt x="71438" y="142925"/>
                </a:cubicBezTo>
                <a:cubicBezTo>
                  <a:pt x="75357" y="142925"/>
                  <a:pt x="78978" y="144810"/>
                  <a:pt x="81211" y="147985"/>
                </a:cubicBezTo>
                <a:lnTo>
                  <a:pt x="94307" y="166737"/>
                </a:lnTo>
                <a:lnTo>
                  <a:pt x="124768" y="116880"/>
                </a:lnTo>
                <a:cubicBezTo>
                  <a:pt x="126950" y="113357"/>
                  <a:pt x="130770" y="111175"/>
                  <a:pt x="134938" y="1111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695924" y="1929191"/>
            <a:ext cx="850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959324" y="26530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4" name="Text 22"/>
          <p:cNvSpPr/>
          <p:nvPr/>
        </p:nvSpPr>
        <p:spPr>
          <a:xfrm>
            <a:off x="6257774" y="2614991"/>
            <a:ext cx="97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59324" y="30086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6257774" y="2970591"/>
            <a:ext cx="1003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Görsel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938762" y="343262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096000" y="36092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096000" y="3851052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Midjourney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096000" y="4092879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DALL-E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096000" y="4334706"/>
            <a:ext cx="1968152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Stable Diffusion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0815562" y="153609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081658" y="18021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4" name="Shape 32"/>
          <p:cNvSpPr/>
          <p:nvPr/>
        </p:nvSpPr>
        <p:spPr>
          <a:xfrm>
            <a:off x="11243583" y="1979991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47625" y="31750"/>
                </a:moveTo>
                <a:cubicBezTo>
                  <a:pt x="30113" y="31750"/>
                  <a:pt x="15875" y="45988"/>
                  <a:pt x="15875" y="63500"/>
                </a:cubicBezTo>
                <a:lnTo>
                  <a:pt x="15875" y="190500"/>
                </a:lnTo>
                <a:cubicBezTo>
                  <a:pt x="15875" y="208012"/>
                  <a:pt x="30113" y="222250"/>
                  <a:pt x="47625" y="222250"/>
                </a:cubicBezTo>
                <a:lnTo>
                  <a:pt x="174625" y="222250"/>
                </a:lnTo>
                <a:cubicBezTo>
                  <a:pt x="192137" y="222250"/>
                  <a:pt x="206375" y="208012"/>
                  <a:pt x="206375" y="190500"/>
                </a:cubicBezTo>
                <a:lnTo>
                  <a:pt x="206375" y="63500"/>
                </a:lnTo>
                <a:cubicBezTo>
                  <a:pt x="206375" y="45988"/>
                  <a:pt x="192137" y="31750"/>
                  <a:pt x="174625" y="31750"/>
                </a:cubicBezTo>
                <a:lnTo>
                  <a:pt x="47625" y="31750"/>
                </a:lnTo>
                <a:close/>
                <a:moveTo>
                  <a:pt x="230188" y="166688"/>
                </a:moveTo>
                <a:lnTo>
                  <a:pt x="266650" y="195858"/>
                </a:lnTo>
                <a:cubicBezTo>
                  <a:pt x="268734" y="197545"/>
                  <a:pt x="271314" y="198438"/>
                  <a:pt x="273993" y="198438"/>
                </a:cubicBezTo>
                <a:cubicBezTo>
                  <a:pt x="280491" y="198438"/>
                  <a:pt x="285750" y="193179"/>
                  <a:pt x="285750" y="186680"/>
                </a:cubicBezTo>
                <a:lnTo>
                  <a:pt x="285750" y="67320"/>
                </a:lnTo>
                <a:cubicBezTo>
                  <a:pt x="285750" y="60821"/>
                  <a:pt x="280491" y="55563"/>
                  <a:pt x="273993" y="55563"/>
                </a:cubicBezTo>
                <a:cubicBezTo>
                  <a:pt x="271314" y="55563"/>
                  <a:pt x="268734" y="56455"/>
                  <a:pt x="266650" y="58142"/>
                </a:cubicBezTo>
                <a:lnTo>
                  <a:pt x="230188" y="87313"/>
                </a:lnTo>
                <a:lnTo>
                  <a:pt x="230188" y="1666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11843658" y="1929191"/>
            <a:ext cx="774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1107058" y="26530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7" name="Text 35"/>
          <p:cNvSpPr/>
          <p:nvPr/>
        </p:nvSpPr>
        <p:spPr>
          <a:xfrm>
            <a:off x="11405508" y="2614991"/>
            <a:ext cx="1549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Metin/Görsel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1107058" y="300869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9" name="Text 37"/>
          <p:cNvSpPr/>
          <p:nvPr/>
        </p:nvSpPr>
        <p:spPr>
          <a:xfrm>
            <a:off x="11405508" y="2970591"/>
            <a:ext cx="952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Video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1086496" y="343262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1243734" y="36092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11243734" y="3851052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Runway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11243734" y="4092879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Sora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1243734" y="4334706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Pika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20095" y="521274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86190" y="547884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7" name="Shape 45"/>
          <p:cNvSpPr/>
          <p:nvPr/>
        </p:nvSpPr>
        <p:spPr>
          <a:xfrm>
            <a:off x="948115" y="5656641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78991" y="595"/>
                </a:moveTo>
                <a:cubicBezTo>
                  <a:pt x="170557" y="-1836"/>
                  <a:pt x="161776" y="3076"/>
                  <a:pt x="159345" y="11509"/>
                </a:cubicBezTo>
                <a:lnTo>
                  <a:pt x="95845" y="233759"/>
                </a:lnTo>
                <a:cubicBezTo>
                  <a:pt x="93414" y="242193"/>
                  <a:pt x="98326" y="250974"/>
                  <a:pt x="106759" y="253405"/>
                </a:cubicBezTo>
                <a:cubicBezTo>
                  <a:pt x="115193" y="255836"/>
                  <a:pt x="123974" y="250924"/>
                  <a:pt x="126405" y="242491"/>
                </a:cubicBezTo>
                <a:lnTo>
                  <a:pt x="189905" y="20241"/>
                </a:lnTo>
                <a:cubicBezTo>
                  <a:pt x="192336" y="11807"/>
                  <a:pt x="187424" y="3026"/>
                  <a:pt x="178991" y="595"/>
                </a:cubicBezTo>
                <a:close/>
                <a:moveTo>
                  <a:pt x="211038" y="68114"/>
                </a:moveTo>
                <a:cubicBezTo>
                  <a:pt x="204837" y="74315"/>
                  <a:pt x="204837" y="84386"/>
                  <a:pt x="211038" y="90587"/>
                </a:cubicBezTo>
                <a:lnTo>
                  <a:pt x="247452" y="127000"/>
                </a:lnTo>
                <a:lnTo>
                  <a:pt x="211038" y="163413"/>
                </a:lnTo>
                <a:cubicBezTo>
                  <a:pt x="204837" y="169614"/>
                  <a:pt x="204837" y="179685"/>
                  <a:pt x="211038" y="185886"/>
                </a:cubicBezTo>
                <a:cubicBezTo>
                  <a:pt x="217239" y="192087"/>
                  <a:pt x="227310" y="192087"/>
                  <a:pt x="233511" y="185886"/>
                </a:cubicBezTo>
                <a:lnTo>
                  <a:pt x="281136" y="138261"/>
                </a:lnTo>
                <a:cubicBezTo>
                  <a:pt x="287338" y="132060"/>
                  <a:pt x="287338" y="121989"/>
                  <a:pt x="281136" y="115788"/>
                </a:cubicBezTo>
                <a:lnTo>
                  <a:pt x="233511" y="68163"/>
                </a:lnTo>
                <a:cubicBezTo>
                  <a:pt x="227310" y="61962"/>
                  <a:pt x="217239" y="61962"/>
                  <a:pt x="211038" y="68163"/>
                </a:cubicBezTo>
                <a:close/>
                <a:moveTo>
                  <a:pt x="74761" y="68114"/>
                </a:moveTo>
                <a:cubicBezTo>
                  <a:pt x="68560" y="61912"/>
                  <a:pt x="58489" y="61912"/>
                  <a:pt x="52288" y="68114"/>
                </a:cubicBezTo>
                <a:lnTo>
                  <a:pt x="4663" y="115739"/>
                </a:lnTo>
                <a:cubicBezTo>
                  <a:pt x="-1538" y="121940"/>
                  <a:pt x="-1538" y="132011"/>
                  <a:pt x="4663" y="138212"/>
                </a:cubicBezTo>
                <a:lnTo>
                  <a:pt x="52288" y="185837"/>
                </a:lnTo>
                <a:cubicBezTo>
                  <a:pt x="58489" y="192038"/>
                  <a:pt x="68560" y="192038"/>
                  <a:pt x="74761" y="185837"/>
                </a:cubicBezTo>
                <a:cubicBezTo>
                  <a:pt x="80962" y="179636"/>
                  <a:pt x="80962" y="169565"/>
                  <a:pt x="74761" y="163364"/>
                </a:cubicBezTo>
                <a:lnTo>
                  <a:pt x="38348" y="127000"/>
                </a:lnTo>
                <a:lnTo>
                  <a:pt x="74712" y="90587"/>
                </a:lnTo>
                <a:cubicBezTo>
                  <a:pt x="80913" y="84386"/>
                  <a:pt x="80913" y="74315"/>
                  <a:pt x="74712" y="6811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1548190" y="5605841"/>
            <a:ext cx="571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Kod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811590" y="63297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50" name="Text 48"/>
          <p:cNvSpPr/>
          <p:nvPr/>
        </p:nvSpPr>
        <p:spPr>
          <a:xfrm>
            <a:off x="1110040" y="6291641"/>
            <a:ext cx="97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11590" y="66853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52" name="Text 50"/>
          <p:cNvSpPr/>
          <p:nvPr/>
        </p:nvSpPr>
        <p:spPr>
          <a:xfrm>
            <a:off x="1110040" y="6647241"/>
            <a:ext cx="812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Kod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791029" y="710927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48267" y="728586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48267" y="7527702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GitHub Copilot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948267" y="7769529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ChatGPT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948267" y="8011356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Claude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5667829" y="521274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EC4899">
                  <a:alpha val="30000"/>
                </a:srgbClr>
              </a:gs>
              <a:gs pos="100000">
                <a:srgbClr val="EC4899">
                  <a:alpha val="10000"/>
                </a:srgbClr>
              </a:gs>
            </a:gsLst>
            <a:lin ang="2700000" scaled="1"/>
          </a:gradFill>
          <a:ln w="24190">
            <a:solidFill>
              <a:srgbClr val="EC4899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933924" y="547884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60" name="Shape 58"/>
          <p:cNvSpPr/>
          <p:nvPr/>
        </p:nvSpPr>
        <p:spPr>
          <a:xfrm>
            <a:off x="6143474" y="5656641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95250" y="0"/>
                </a:moveTo>
                <a:cubicBezTo>
                  <a:pt x="68957" y="0"/>
                  <a:pt x="47625" y="21332"/>
                  <a:pt x="47625" y="47625"/>
                </a:cubicBezTo>
                <a:lnTo>
                  <a:pt x="47625" y="111125"/>
                </a:lnTo>
                <a:cubicBezTo>
                  <a:pt x="47625" y="137418"/>
                  <a:pt x="68957" y="158750"/>
                  <a:pt x="95250" y="158750"/>
                </a:cubicBezTo>
                <a:cubicBezTo>
                  <a:pt x="121543" y="158750"/>
                  <a:pt x="142875" y="137418"/>
                  <a:pt x="142875" y="111125"/>
                </a:cubicBezTo>
                <a:lnTo>
                  <a:pt x="142875" y="47625"/>
                </a:lnTo>
                <a:cubicBezTo>
                  <a:pt x="142875" y="21332"/>
                  <a:pt x="121543" y="0"/>
                  <a:pt x="95250" y="0"/>
                </a:cubicBezTo>
                <a:close/>
                <a:moveTo>
                  <a:pt x="23812" y="91281"/>
                </a:moveTo>
                <a:cubicBezTo>
                  <a:pt x="23812" y="84683"/>
                  <a:pt x="18504" y="79375"/>
                  <a:pt x="11906" y="79375"/>
                </a:cubicBezTo>
                <a:cubicBezTo>
                  <a:pt x="5308" y="79375"/>
                  <a:pt x="0" y="84683"/>
                  <a:pt x="0" y="91281"/>
                </a:cubicBezTo>
                <a:lnTo>
                  <a:pt x="0" y="111125"/>
                </a:lnTo>
                <a:cubicBezTo>
                  <a:pt x="0" y="159693"/>
                  <a:pt x="36364" y="199777"/>
                  <a:pt x="83344" y="205631"/>
                </a:cubicBezTo>
                <a:lnTo>
                  <a:pt x="83344" y="230188"/>
                </a:lnTo>
                <a:lnTo>
                  <a:pt x="59531" y="230188"/>
                </a:lnTo>
                <a:cubicBezTo>
                  <a:pt x="52933" y="230188"/>
                  <a:pt x="47625" y="235496"/>
                  <a:pt x="47625" y="242094"/>
                </a:cubicBezTo>
                <a:cubicBezTo>
                  <a:pt x="47625" y="248692"/>
                  <a:pt x="52933" y="254000"/>
                  <a:pt x="59531" y="254000"/>
                </a:cubicBezTo>
                <a:lnTo>
                  <a:pt x="130969" y="254000"/>
                </a:lnTo>
                <a:cubicBezTo>
                  <a:pt x="137567" y="254000"/>
                  <a:pt x="142875" y="248692"/>
                  <a:pt x="142875" y="242094"/>
                </a:cubicBezTo>
                <a:cubicBezTo>
                  <a:pt x="142875" y="235496"/>
                  <a:pt x="137567" y="230188"/>
                  <a:pt x="130969" y="230188"/>
                </a:cubicBezTo>
                <a:lnTo>
                  <a:pt x="107156" y="230188"/>
                </a:lnTo>
                <a:lnTo>
                  <a:pt x="107156" y="205631"/>
                </a:lnTo>
                <a:cubicBezTo>
                  <a:pt x="154136" y="199777"/>
                  <a:pt x="190500" y="159693"/>
                  <a:pt x="190500" y="111125"/>
                </a:cubicBezTo>
                <a:lnTo>
                  <a:pt x="190500" y="91281"/>
                </a:lnTo>
                <a:cubicBezTo>
                  <a:pt x="190500" y="84683"/>
                  <a:pt x="185192" y="79375"/>
                  <a:pt x="178594" y="79375"/>
                </a:cubicBezTo>
                <a:cubicBezTo>
                  <a:pt x="171996" y="79375"/>
                  <a:pt x="166688" y="84683"/>
                  <a:pt x="166688" y="91281"/>
                </a:cubicBezTo>
                <a:lnTo>
                  <a:pt x="166688" y="111125"/>
                </a:lnTo>
                <a:cubicBezTo>
                  <a:pt x="166688" y="150564"/>
                  <a:pt x="134689" y="182563"/>
                  <a:pt x="95250" y="182563"/>
                </a:cubicBezTo>
                <a:cubicBezTo>
                  <a:pt x="55811" y="182563"/>
                  <a:pt x="23812" y="150564"/>
                  <a:pt x="23812" y="111125"/>
                </a:cubicBezTo>
                <a:lnTo>
                  <a:pt x="23812" y="9128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6695924" y="5605841"/>
            <a:ext cx="546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Ses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5959324" y="63297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63" name="Text 61"/>
          <p:cNvSpPr/>
          <p:nvPr/>
        </p:nvSpPr>
        <p:spPr>
          <a:xfrm>
            <a:off x="6257774" y="6291641"/>
            <a:ext cx="97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5959324" y="66853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5" name="Text 63"/>
          <p:cNvSpPr/>
          <p:nvPr/>
        </p:nvSpPr>
        <p:spPr>
          <a:xfrm>
            <a:off x="6257774" y="6647241"/>
            <a:ext cx="77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Ses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5938762" y="710927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096000" y="728586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6096000" y="7527702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ElevenLabs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6096000" y="7769529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Google TTS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6096000" y="8011356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Whisper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10815562" y="5212745"/>
            <a:ext cx="4926390" cy="3453190"/>
          </a:xfrm>
          <a:custGeom>
            <a:avLst/>
            <a:gdLst/>
            <a:ahLst/>
            <a:cxnLst/>
            <a:rect l="l" t="t" r="r" b="b"/>
            <a:pathLst>
              <a:path w="4926390" h="3453190">
                <a:moveTo>
                  <a:pt x="152389" y="0"/>
                </a:moveTo>
                <a:lnTo>
                  <a:pt x="4774001" y="0"/>
                </a:lnTo>
                <a:cubicBezTo>
                  <a:pt x="4858107" y="0"/>
                  <a:pt x="4926390" y="68283"/>
                  <a:pt x="4926390" y="152389"/>
                </a:cubicBezTo>
                <a:lnTo>
                  <a:pt x="4926390" y="3300801"/>
                </a:lnTo>
                <a:cubicBezTo>
                  <a:pt x="4926390" y="3384963"/>
                  <a:pt x="4858163" y="3453190"/>
                  <a:pt x="4774001" y="3453190"/>
                </a:cubicBezTo>
                <a:lnTo>
                  <a:pt x="152389" y="3453190"/>
                </a:lnTo>
                <a:cubicBezTo>
                  <a:pt x="68283" y="3453190"/>
                  <a:pt x="0" y="3384907"/>
                  <a:pt x="0" y="330080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gradFill rotWithShape="1" flip="none">
            <a:gsLst>
              <a:gs pos="0">
                <a:srgbClr val="06B6D4">
                  <a:alpha val="30000"/>
                </a:srgbClr>
              </a:gs>
              <a:gs pos="100000">
                <a:srgbClr val="06B6D4">
                  <a:alpha val="10000"/>
                </a:srgbClr>
              </a:gs>
            </a:gsLst>
            <a:lin ang="2700000" scaled="1"/>
          </a:gradFill>
          <a:ln w="24190">
            <a:solidFill>
              <a:srgbClr val="06B6D4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1081658" y="547884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73" name="Shape 71"/>
          <p:cNvSpPr/>
          <p:nvPr/>
        </p:nvSpPr>
        <p:spPr>
          <a:xfrm>
            <a:off x="11259458" y="5656641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32172" y="3473"/>
                </a:moveTo>
                <a:cubicBezTo>
                  <a:pt x="235942" y="6499"/>
                  <a:pt x="238125" y="11063"/>
                  <a:pt x="238125" y="15875"/>
                </a:cubicBezTo>
                <a:lnTo>
                  <a:pt x="238125" y="166688"/>
                </a:lnTo>
                <a:cubicBezTo>
                  <a:pt x="238125" y="188615"/>
                  <a:pt x="216793" y="206375"/>
                  <a:pt x="190500" y="206375"/>
                </a:cubicBezTo>
                <a:cubicBezTo>
                  <a:pt x="164207" y="206375"/>
                  <a:pt x="142875" y="188615"/>
                  <a:pt x="142875" y="166688"/>
                </a:cubicBezTo>
                <a:cubicBezTo>
                  <a:pt x="142875" y="144760"/>
                  <a:pt x="164207" y="127000"/>
                  <a:pt x="190500" y="127000"/>
                </a:cubicBezTo>
                <a:cubicBezTo>
                  <a:pt x="196056" y="127000"/>
                  <a:pt x="201414" y="127794"/>
                  <a:pt x="206375" y="129282"/>
                </a:cubicBezTo>
                <a:lnTo>
                  <a:pt x="206375" y="71388"/>
                </a:lnTo>
                <a:lnTo>
                  <a:pt x="95250" y="96093"/>
                </a:lnTo>
                <a:lnTo>
                  <a:pt x="95250" y="198438"/>
                </a:lnTo>
                <a:cubicBezTo>
                  <a:pt x="95250" y="220365"/>
                  <a:pt x="73918" y="238125"/>
                  <a:pt x="47625" y="238125"/>
                </a:cubicBezTo>
                <a:cubicBezTo>
                  <a:pt x="21332" y="238125"/>
                  <a:pt x="0" y="220365"/>
                  <a:pt x="0" y="198438"/>
                </a:cubicBezTo>
                <a:cubicBezTo>
                  <a:pt x="0" y="176510"/>
                  <a:pt x="21332" y="158750"/>
                  <a:pt x="47625" y="158750"/>
                </a:cubicBezTo>
                <a:cubicBezTo>
                  <a:pt x="53181" y="158750"/>
                  <a:pt x="58539" y="159544"/>
                  <a:pt x="63500" y="161032"/>
                </a:cubicBezTo>
                <a:lnTo>
                  <a:pt x="63500" y="47625"/>
                </a:lnTo>
                <a:cubicBezTo>
                  <a:pt x="63500" y="40184"/>
                  <a:pt x="68659" y="33734"/>
                  <a:pt x="75952" y="32147"/>
                </a:cubicBezTo>
                <a:lnTo>
                  <a:pt x="218827" y="397"/>
                </a:lnTo>
                <a:cubicBezTo>
                  <a:pt x="223540" y="-645"/>
                  <a:pt x="228451" y="496"/>
                  <a:pt x="232221" y="352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4" name="Text 72"/>
          <p:cNvSpPr/>
          <p:nvPr/>
        </p:nvSpPr>
        <p:spPr>
          <a:xfrm>
            <a:off x="11843658" y="5605841"/>
            <a:ext cx="800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Müzik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11107058" y="63297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76" name="Text 74"/>
          <p:cNvSpPr/>
          <p:nvPr/>
        </p:nvSpPr>
        <p:spPr>
          <a:xfrm>
            <a:off x="11405508" y="6291641"/>
            <a:ext cx="97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Girdi: Metin</a:t>
            </a:r>
            <a:endParaRPr lang="en-US" sz="1600" dirty="0"/>
          </a:p>
        </p:txBody>
      </p:sp>
      <p:sp>
        <p:nvSpPr>
          <p:cNvPr id="77" name="Shape 75"/>
          <p:cNvSpPr/>
          <p:nvPr/>
        </p:nvSpPr>
        <p:spPr>
          <a:xfrm>
            <a:off x="11107058" y="668534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3264" y="81052"/>
                </a:moveTo>
                <a:cubicBezTo>
                  <a:pt x="-1077" y="85393"/>
                  <a:pt x="-1077" y="92442"/>
                  <a:pt x="3264" y="96783"/>
                </a:cubicBezTo>
                <a:lnTo>
                  <a:pt x="58827" y="152345"/>
                </a:lnTo>
                <a:cubicBezTo>
                  <a:pt x="63168" y="156686"/>
                  <a:pt x="70217" y="156686"/>
                  <a:pt x="74558" y="152345"/>
                </a:cubicBezTo>
                <a:cubicBezTo>
                  <a:pt x="78899" y="148005"/>
                  <a:pt x="78899" y="140955"/>
                  <a:pt x="74558" y="136614"/>
                </a:cubicBezTo>
                <a:lnTo>
                  <a:pt x="37956" y="100013"/>
                </a:lnTo>
                <a:lnTo>
                  <a:pt x="166688" y="100013"/>
                </a:lnTo>
                <a:cubicBezTo>
                  <a:pt x="172834" y="100013"/>
                  <a:pt x="177800" y="95047"/>
                  <a:pt x="177800" y="88900"/>
                </a:cubicBezTo>
                <a:cubicBezTo>
                  <a:pt x="177800" y="82753"/>
                  <a:pt x="172834" y="77788"/>
                  <a:pt x="166688" y="77788"/>
                </a:cubicBezTo>
                <a:lnTo>
                  <a:pt x="37956" y="77788"/>
                </a:lnTo>
                <a:lnTo>
                  <a:pt x="74558" y="41186"/>
                </a:lnTo>
                <a:cubicBezTo>
                  <a:pt x="78899" y="36845"/>
                  <a:pt x="78899" y="29795"/>
                  <a:pt x="74558" y="25455"/>
                </a:cubicBezTo>
                <a:cubicBezTo>
                  <a:pt x="70217" y="21114"/>
                  <a:pt x="63168" y="21114"/>
                  <a:pt x="58827" y="25455"/>
                </a:cubicBezTo>
                <a:lnTo>
                  <a:pt x="3264" y="8101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78" name="Text 76"/>
          <p:cNvSpPr/>
          <p:nvPr/>
        </p:nvSpPr>
        <p:spPr>
          <a:xfrm>
            <a:off x="11405508" y="6647241"/>
            <a:ext cx="952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Çıktı: Müzik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11086496" y="7109279"/>
            <a:ext cx="4378476" cy="1279676"/>
          </a:xfrm>
          <a:custGeom>
            <a:avLst/>
            <a:gdLst/>
            <a:ahLst/>
            <a:cxnLst/>
            <a:rect l="l" t="t" r="r" b="b"/>
            <a:pathLst>
              <a:path w="4378476" h="1279676">
                <a:moveTo>
                  <a:pt x="101606" y="0"/>
                </a:moveTo>
                <a:lnTo>
                  <a:pt x="4276870" y="0"/>
                </a:lnTo>
                <a:cubicBezTo>
                  <a:pt x="4332986" y="0"/>
                  <a:pt x="4378476" y="45491"/>
                  <a:pt x="4378476" y="101606"/>
                </a:cubicBezTo>
                <a:lnTo>
                  <a:pt x="4378476" y="1178070"/>
                </a:lnTo>
                <a:cubicBezTo>
                  <a:pt x="4378476" y="1234186"/>
                  <a:pt x="4332986" y="1279676"/>
                  <a:pt x="42768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11243734" y="728586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11243734" y="7527702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Suno</a:t>
            </a:r>
            <a:endParaRPr lang="en-US" sz="1600" dirty="0"/>
          </a:p>
        </p:txBody>
      </p:sp>
      <p:sp>
        <p:nvSpPr>
          <p:cNvPr id="82" name="Text 80"/>
          <p:cNvSpPr/>
          <p:nvPr/>
        </p:nvSpPr>
        <p:spPr>
          <a:xfrm>
            <a:off x="11243734" y="7769529"/>
            <a:ext cx="1131767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MusicGen</a:t>
            </a:r>
            <a:endParaRPr lang="en-US" sz="1600" dirty="0"/>
          </a:p>
        </p:txBody>
      </p:sp>
      <p:sp>
        <p:nvSpPr>
          <p:cNvPr id="83" name="Text 81"/>
          <p:cNvSpPr/>
          <p:nvPr/>
        </p:nvSpPr>
        <p:spPr>
          <a:xfrm>
            <a:off x="11243734" y="8011356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MusicFX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erpstat.com/dad8f241cb2f262169b1398abf6842ff22e5100c.webp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24125" b="24125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F59E0B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4"/>
            <a:ext cx="1800376" cy="568476"/>
          </a:xfrm>
          <a:custGeom>
            <a:avLst/>
            <a:gdLst/>
            <a:ahLst/>
            <a:cxnLst/>
            <a:rect l="l" t="t" r="r" b="b"/>
            <a:pathLst>
              <a:path w="1800376" h="568476">
                <a:moveTo>
                  <a:pt x="284238" y="0"/>
                </a:moveTo>
                <a:lnTo>
                  <a:pt x="1516138" y="0"/>
                </a:lnTo>
                <a:cubicBezTo>
                  <a:pt x="1673118" y="0"/>
                  <a:pt x="1800376" y="127258"/>
                  <a:pt x="1800376" y="284238"/>
                </a:cubicBezTo>
                <a:lnTo>
                  <a:pt x="1800376" y="284238"/>
                </a:lnTo>
                <a:cubicBezTo>
                  <a:pt x="1800376" y="441218"/>
                  <a:pt x="1673118" y="568476"/>
                  <a:pt x="15161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 w="9676">
            <a:solidFill>
              <a:srgbClr val="F59E0B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82"/>
            <a:ext cx="1294115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80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TEKNİKLERİ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80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İleri Düzey Prompt Yazma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Yöntemleri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80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80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80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7442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Zero-Shot ve One-Shot Promptlama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275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08516" y="1954591"/>
            <a:ext cx="292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48190" y="1802191"/>
            <a:ext cx="1511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Zero-Shot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48190" y="2208591"/>
            <a:ext cx="1447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Sıfır Örnekli İstem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6190" y="2665791"/>
            <a:ext cx="6908800" cy="711200"/>
          </a:xfrm>
          <a:custGeom>
            <a:avLst/>
            <a:gdLst/>
            <a:ahLst/>
            <a:cxnLst/>
            <a:rect l="l" t="t" r="r" b="b"/>
            <a:pathLst>
              <a:path w="6908800" h="7112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609598"/>
                </a:lnTo>
                <a:cubicBezTo>
                  <a:pt x="6908800" y="665711"/>
                  <a:pt x="6863311" y="711200"/>
                  <a:pt x="68071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938590" y="2818191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Modele sadece talimat verirsin,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3B82F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hiç örnek göstermezsin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86190" y="3529391"/>
            <a:ext cx="6908800" cy="711200"/>
          </a:xfrm>
          <a:custGeom>
            <a:avLst/>
            <a:gdLst/>
            <a:ahLst/>
            <a:cxnLst/>
            <a:rect l="l" t="t" r="r" b="b"/>
            <a:pathLst>
              <a:path w="6908800" h="7112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609598"/>
                </a:lnTo>
                <a:cubicBezTo>
                  <a:pt x="6908800" y="665711"/>
                  <a:pt x="6863311" y="711200"/>
                  <a:pt x="68071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38590" y="3681791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Basit görevler, genel bilgi, hızlı denemeler için idealdir.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91029" y="4397829"/>
            <a:ext cx="6905776" cy="1038376"/>
          </a:xfrm>
          <a:custGeom>
            <a:avLst/>
            <a:gdLst/>
            <a:ahLst/>
            <a:cxnLst/>
            <a:rect l="l" t="t" r="r" b="b"/>
            <a:pathLst>
              <a:path w="6905776" h="1038376">
                <a:moveTo>
                  <a:pt x="101605" y="0"/>
                </a:moveTo>
                <a:lnTo>
                  <a:pt x="6804171" y="0"/>
                </a:lnTo>
                <a:cubicBezTo>
                  <a:pt x="6860286" y="0"/>
                  <a:pt x="6905776" y="45490"/>
                  <a:pt x="6905776" y="101605"/>
                </a:cubicBezTo>
                <a:lnTo>
                  <a:pt x="6905776" y="936771"/>
                </a:lnTo>
                <a:cubicBezTo>
                  <a:pt x="6905776" y="992886"/>
                  <a:pt x="6860286" y="1038376"/>
                  <a:pt x="68041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8267" y="45744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48267" y="4816252"/>
            <a:ext cx="6254251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metnin duygu analizini yap, sadece 'pozitif / negatif / nötr' yaz."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91029" y="5599870"/>
            <a:ext cx="6905776" cy="568476"/>
          </a:xfrm>
          <a:custGeom>
            <a:avLst/>
            <a:gdLst/>
            <a:ahLst/>
            <a:cxnLst/>
            <a:rect l="l" t="t" r="r" b="b"/>
            <a:pathLst>
              <a:path w="6905776" h="568476">
                <a:moveTo>
                  <a:pt x="101598" y="0"/>
                </a:moveTo>
                <a:lnTo>
                  <a:pt x="6804178" y="0"/>
                </a:lnTo>
                <a:cubicBezTo>
                  <a:pt x="6860289" y="0"/>
                  <a:pt x="6905776" y="45487"/>
                  <a:pt x="6905776" y="101598"/>
                </a:cubicBezTo>
                <a:lnTo>
                  <a:pt x="6905776" y="466878"/>
                </a:lnTo>
                <a:cubicBezTo>
                  <a:pt x="6905776" y="522989"/>
                  <a:pt x="6860289" y="568476"/>
                  <a:pt x="6804178" y="568476"/>
                </a:cubicBezTo>
                <a:lnTo>
                  <a:pt x="101598" y="568476"/>
                </a:lnTo>
                <a:cubicBezTo>
                  <a:pt x="45487" y="568476"/>
                  <a:pt x="0" y="522989"/>
                  <a:pt x="0" y="466878"/>
                </a:cubicBezTo>
                <a:lnTo>
                  <a:pt x="0" y="101598"/>
                </a:lnTo>
                <a:cubicBezTo>
                  <a:pt x="0" y="45525"/>
                  <a:pt x="45525" y="0"/>
                  <a:pt x="101598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99067" y="5782506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16245" y="152400"/>
                </a:moveTo>
                <a:cubicBezTo>
                  <a:pt x="119142" y="143550"/>
                  <a:pt x="124936" y="135533"/>
                  <a:pt x="131485" y="128627"/>
                </a:cubicBezTo>
                <a:cubicBezTo>
                  <a:pt x="144462" y="114975"/>
                  <a:pt x="152400" y="96520"/>
                  <a:pt x="152400" y="76200"/>
                </a:cubicBezTo>
                <a:cubicBezTo>
                  <a:pt x="152400" y="34131"/>
                  <a:pt x="118269" y="0"/>
                  <a:pt x="76200" y="0"/>
                </a:cubicBezTo>
                <a:cubicBezTo>
                  <a:pt x="34131" y="0"/>
                  <a:pt x="0" y="34131"/>
                  <a:pt x="0" y="76200"/>
                </a:cubicBezTo>
                <a:cubicBezTo>
                  <a:pt x="0" y="96520"/>
                  <a:pt x="7938" y="114975"/>
                  <a:pt x="20915" y="128627"/>
                </a:cubicBezTo>
                <a:cubicBezTo>
                  <a:pt x="27464" y="135533"/>
                  <a:pt x="33298" y="143550"/>
                  <a:pt x="36155" y="152400"/>
                </a:cubicBezTo>
                <a:lnTo>
                  <a:pt x="116205" y="152400"/>
                </a:lnTo>
                <a:close/>
                <a:moveTo>
                  <a:pt x="114300" y="171450"/>
                </a:moveTo>
                <a:lnTo>
                  <a:pt x="38100" y="171450"/>
                </a:lnTo>
                <a:lnTo>
                  <a:pt x="38100" y="177800"/>
                </a:lnTo>
                <a:cubicBezTo>
                  <a:pt x="38100" y="195342"/>
                  <a:pt x="52308" y="209550"/>
                  <a:pt x="69850" y="209550"/>
                </a:cubicBezTo>
                <a:lnTo>
                  <a:pt x="82550" y="209550"/>
                </a:lnTo>
                <a:cubicBezTo>
                  <a:pt x="100092" y="209550"/>
                  <a:pt x="114300" y="195342"/>
                  <a:pt x="114300" y="177800"/>
                </a:cubicBezTo>
                <a:lnTo>
                  <a:pt x="114300" y="171450"/>
                </a:lnTo>
                <a:close/>
                <a:moveTo>
                  <a:pt x="73025" y="44450"/>
                </a:moveTo>
                <a:cubicBezTo>
                  <a:pt x="57229" y="44450"/>
                  <a:pt x="44450" y="57229"/>
                  <a:pt x="44450" y="73025"/>
                </a:cubicBezTo>
                <a:cubicBezTo>
                  <a:pt x="44450" y="78303"/>
                  <a:pt x="40203" y="82550"/>
                  <a:pt x="34925" y="82550"/>
                </a:cubicBezTo>
                <a:cubicBezTo>
                  <a:pt x="29647" y="82550"/>
                  <a:pt x="25400" y="78303"/>
                  <a:pt x="25400" y="73025"/>
                </a:cubicBezTo>
                <a:cubicBezTo>
                  <a:pt x="25400" y="46712"/>
                  <a:pt x="46712" y="25400"/>
                  <a:pt x="73025" y="25400"/>
                </a:cubicBezTo>
                <a:cubicBezTo>
                  <a:pt x="78303" y="25400"/>
                  <a:pt x="82550" y="29647"/>
                  <a:pt x="82550" y="34925"/>
                </a:cubicBezTo>
                <a:cubicBezTo>
                  <a:pt x="82550" y="40203"/>
                  <a:pt x="78303" y="44450"/>
                  <a:pt x="73025" y="4445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1303867" y="5757106"/>
            <a:ext cx="3797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Kritik: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Net ve spesifik talimat yazmak çok önemli!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924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58591" y="18275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8823099" y="1954591"/>
            <a:ext cx="20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20591" y="1802191"/>
            <a:ext cx="1485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One-Shot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20591" y="2208591"/>
            <a:ext cx="142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Tek Örnekli İstem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58591" y="2665791"/>
            <a:ext cx="6908800" cy="711200"/>
          </a:xfrm>
          <a:custGeom>
            <a:avLst/>
            <a:gdLst/>
            <a:ahLst/>
            <a:cxnLst/>
            <a:rect l="l" t="t" r="r" b="b"/>
            <a:pathLst>
              <a:path w="6908800" h="7112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609598"/>
                </a:lnTo>
                <a:cubicBezTo>
                  <a:pt x="6908800" y="665711"/>
                  <a:pt x="6863311" y="711200"/>
                  <a:pt x="68071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710991" y="2818191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Tek bir örnek verip, ardından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10B981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benzer bir iş istersin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558591" y="3529391"/>
            <a:ext cx="6908800" cy="711200"/>
          </a:xfrm>
          <a:custGeom>
            <a:avLst/>
            <a:gdLst/>
            <a:ahLst/>
            <a:cxnLst/>
            <a:rect l="l" t="t" r="r" b="b"/>
            <a:pathLst>
              <a:path w="6908800" h="7112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609598"/>
                </a:lnTo>
                <a:cubicBezTo>
                  <a:pt x="6908800" y="665711"/>
                  <a:pt x="6863311" y="711200"/>
                  <a:pt x="68071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8710991" y="3681791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Format, ton veya çıktı stilini tek örnekle öğretmek istediğinde.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563429" y="4397829"/>
            <a:ext cx="6905776" cy="1762276"/>
          </a:xfrm>
          <a:custGeom>
            <a:avLst/>
            <a:gdLst/>
            <a:ahLst/>
            <a:cxnLst/>
            <a:rect l="l" t="t" r="r" b="b"/>
            <a:pathLst>
              <a:path w="6905776" h="1762276">
                <a:moveTo>
                  <a:pt x="101595" y="0"/>
                </a:moveTo>
                <a:lnTo>
                  <a:pt x="6804181" y="0"/>
                </a:lnTo>
                <a:cubicBezTo>
                  <a:pt x="6860290" y="0"/>
                  <a:pt x="6905776" y="45486"/>
                  <a:pt x="6905776" y="101595"/>
                </a:cubicBezTo>
                <a:lnTo>
                  <a:pt x="6905776" y="1660681"/>
                </a:lnTo>
                <a:cubicBezTo>
                  <a:pt x="6905776" y="1716790"/>
                  <a:pt x="6860290" y="1762276"/>
                  <a:pt x="6804181" y="1762276"/>
                </a:cubicBezTo>
                <a:lnTo>
                  <a:pt x="101595" y="1762276"/>
                </a:lnTo>
                <a:cubicBezTo>
                  <a:pt x="45486" y="1762276"/>
                  <a:pt x="0" y="1716790"/>
                  <a:pt x="0" y="1660681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20667" y="45744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20667" y="4816252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720667" y="5058079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Soru: X nedir?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720667" y="5299906"/>
            <a:ext cx="301348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Cevap: Kısa, resmi açıklama.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720667" y="5783566"/>
            <a:ext cx="499974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Şimdi şu soru için aynı formatta cevap ver: ...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563429" y="6325358"/>
            <a:ext cx="6905776" cy="568476"/>
          </a:xfrm>
          <a:custGeom>
            <a:avLst/>
            <a:gdLst/>
            <a:ahLst/>
            <a:cxnLst/>
            <a:rect l="l" t="t" r="r" b="b"/>
            <a:pathLst>
              <a:path w="6905776" h="568476">
                <a:moveTo>
                  <a:pt x="101598" y="0"/>
                </a:moveTo>
                <a:lnTo>
                  <a:pt x="6804178" y="0"/>
                </a:lnTo>
                <a:cubicBezTo>
                  <a:pt x="6860289" y="0"/>
                  <a:pt x="6905776" y="45487"/>
                  <a:pt x="6905776" y="101598"/>
                </a:cubicBezTo>
                <a:lnTo>
                  <a:pt x="6905776" y="466878"/>
                </a:lnTo>
                <a:cubicBezTo>
                  <a:pt x="6905776" y="522989"/>
                  <a:pt x="6860289" y="568476"/>
                  <a:pt x="6804178" y="568476"/>
                </a:cubicBezTo>
                <a:lnTo>
                  <a:pt x="101598" y="568476"/>
                </a:lnTo>
                <a:cubicBezTo>
                  <a:pt x="45487" y="568476"/>
                  <a:pt x="0" y="522989"/>
                  <a:pt x="0" y="466878"/>
                </a:cubicBezTo>
                <a:lnTo>
                  <a:pt x="0" y="101598"/>
                </a:lnTo>
                <a:cubicBezTo>
                  <a:pt x="0" y="45525"/>
                  <a:pt x="45525" y="0"/>
                  <a:pt x="101598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733367" y="6507993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22833" y="-7501"/>
                </a:moveTo>
                <a:cubicBezTo>
                  <a:pt x="121206" y="-10676"/>
                  <a:pt x="117912" y="-12700"/>
                  <a:pt x="114340" y="-12700"/>
                </a:cubicBezTo>
                <a:cubicBezTo>
                  <a:pt x="110768" y="-12700"/>
                  <a:pt x="107474" y="-10676"/>
                  <a:pt x="105847" y="-7501"/>
                </a:cubicBezTo>
                <a:lnTo>
                  <a:pt x="76637" y="49728"/>
                </a:lnTo>
                <a:lnTo>
                  <a:pt x="13176" y="59809"/>
                </a:lnTo>
                <a:cubicBezTo>
                  <a:pt x="9644" y="60365"/>
                  <a:pt x="6707" y="62865"/>
                  <a:pt x="5596" y="66278"/>
                </a:cubicBezTo>
                <a:cubicBezTo>
                  <a:pt x="4485" y="69691"/>
                  <a:pt x="5398" y="73422"/>
                  <a:pt x="7898" y="75962"/>
                </a:cubicBezTo>
                <a:lnTo>
                  <a:pt x="53300" y="121404"/>
                </a:lnTo>
                <a:lnTo>
                  <a:pt x="43299" y="184864"/>
                </a:lnTo>
                <a:cubicBezTo>
                  <a:pt x="42743" y="188397"/>
                  <a:pt x="44212" y="191968"/>
                  <a:pt x="47109" y="194072"/>
                </a:cubicBezTo>
                <a:cubicBezTo>
                  <a:pt x="50006" y="196175"/>
                  <a:pt x="53816" y="196493"/>
                  <a:pt x="57031" y="194866"/>
                </a:cubicBezTo>
                <a:lnTo>
                  <a:pt x="114340" y="165735"/>
                </a:lnTo>
                <a:lnTo>
                  <a:pt x="171609" y="194866"/>
                </a:lnTo>
                <a:cubicBezTo>
                  <a:pt x="174784" y="196493"/>
                  <a:pt x="178633" y="196175"/>
                  <a:pt x="181531" y="194072"/>
                </a:cubicBezTo>
                <a:cubicBezTo>
                  <a:pt x="184428" y="191968"/>
                  <a:pt x="185896" y="188436"/>
                  <a:pt x="185341" y="184864"/>
                </a:cubicBezTo>
                <a:lnTo>
                  <a:pt x="175300" y="121404"/>
                </a:lnTo>
                <a:lnTo>
                  <a:pt x="220702" y="75962"/>
                </a:lnTo>
                <a:cubicBezTo>
                  <a:pt x="223242" y="73422"/>
                  <a:pt x="224115" y="69691"/>
                  <a:pt x="223004" y="66278"/>
                </a:cubicBezTo>
                <a:cubicBezTo>
                  <a:pt x="221893" y="62865"/>
                  <a:pt x="218996" y="60365"/>
                  <a:pt x="215424" y="59809"/>
                </a:cubicBezTo>
                <a:lnTo>
                  <a:pt x="152003" y="49728"/>
                </a:lnTo>
                <a:lnTo>
                  <a:pt x="122833" y="-7501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8" name="Text 36"/>
          <p:cNvSpPr/>
          <p:nvPr/>
        </p:nvSpPr>
        <p:spPr>
          <a:xfrm>
            <a:off x="9076267" y="6482593"/>
            <a:ext cx="3479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Avantaj: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 hemen istenen formatı anlar!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512838" y="7910290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20876" y="8143726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190500" y="15875"/>
                </a:moveTo>
                <a:lnTo>
                  <a:pt x="254000" y="15875"/>
                </a:lnTo>
                <a:cubicBezTo>
                  <a:pt x="262781" y="15875"/>
                  <a:pt x="269875" y="22969"/>
                  <a:pt x="269875" y="31750"/>
                </a:cubicBezTo>
                <a:cubicBezTo>
                  <a:pt x="269875" y="40531"/>
                  <a:pt x="262781" y="47625"/>
                  <a:pt x="254000" y="47625"/>
                </a:cubicBezTo>
                <a:lnTo>
                  <a:pt x="197644" y="47625"/>
                </a:lnTo>
                <a:cubicBezTo>
                  <a:pt x="195064" y="60424"/>
                  <a:pt x="186283" y="70991"/>
                  <a:pt x="174625" y="76051"/>
                </a:cubicBezTo>
                <a:lnTo>
                  <a:pt x="174625" y="222250"/>
                </a:lnTo>
                <a:lnTo>
                  <a:pt x="254000" y="222250"/>
                </a:lnTo>
                <a:cubicBezTo>
                  <a:pt x="262781" y="222250"/>
                  <a:pt x="269875" y="229344"/>
                  <a:pt x="269875" y="238125"/>
                </a:cubicBezTo>
                <a:cubicBezTo>
                  <a:pt x="269875" y="246906"/>
                  <a:pt x="262781" y="254000"/>
                  <a:pt x="254000" y="254000"/>
                </a:cubicBezTo>
                <a:lnTo>
                  <a:pt x="63500" y="254000"/>
                </a:lnTo>
                <a:cubicBezTo>
                  <a:pt x="54719" y="254000"/>
                  <a:pt x="47625" y="246906"/>
                  <a:pt x="47625" y="238125"/>
                </a:cubicBezTo>
                <a:cubicBezTo>
                  <a:pt x="47625" y="229344"/>
                  <a:pt x="54719" y="222250"/>
                  <a:pt x="63500" y="222250"/>
                </a:cubicBezTo>
                <a:lnTo>
                  <a:pt x="142875" y="222250"/>
                </a:lnTo>
                <a:lnTo>
                  <a:pt x="142875" y="76051"/>
                </a:lnTo>
                <a:cubicBezTo>
                  <a:pt x="131217" y="70941"/>
                  <a:pt x="122436" y="60375"/>
                  <a:pt x="119856" y="47625"/>
                </a:cubicBezTo>
                <a:lnTo>
                  <a:pt x="63500" y="47625"/>
                </a:lnTo>
                <a:cubicBezTo>
                  <a:pt x="54719" y="47625"/>
                  <a:pt x="47625" y="40531"/>
                  <a:pt x="47625" y="31750"/>
                </a:cubicBezTo>
                <a:cubicBezTo>
                  <a:pt x="47625" y="22969"/>
                  <a:pt x="54719" y="15875"/>
                  <a:pt x="63500" y="15875"/>
                </a:cubicBezTo>
                <a:lnTo>
                  <a:pt x="127000" y="15875"/>
                </a:lnTo>
                <a:cubicBezTo>
                  <a:pt x="134243" y="6251"/>
                  <a:pt x="145752" y="0"/>
                  <a:pt x="158750" y="0"/>
                </a:cubicBezTo>
                <a:cubicBezTo>
                  <a:pt x="171748" y="0"/>
                  <a:pt x="183257" y="6251"/>
                  <a:pt x="190500" y="15875"/>
                </a:cubicBezTo>
                <a:close/>
                <a:moveTo>
                  <a:pt x="218083" y="158750"/>
                </a:moveTo>
                <a:lnTo>
                  <a:pt x="289917" y="158750"/>
                </a:lnTo>
                <a:lnTo>
                  <a:pt x="254000" y="97135"/>
                </a:lnTo>
                <a:lnTo>
                  <a:pt x="218083" y="158750"/>
                </a:lnTo>
                <a:close/>
                <a:moveTo>
                  <a:pt x="254000" y="206375"/>
                </a:moveTo>
                <a:cubicBezTo>
                  <a:pt x="222796" y="206375"/>
                  <a:pt x="196850" y="189508"/>
                  <a:pt x="191492" y="167233"/>
                </a:cubicBezTo>
                <a:cubicBezTo>
                  <a:pt x="190202" y="161776"/>
                  <a:pt x="191988" y="156170"/>
                  <a:pt x="194816" y="151309"/>
                </a:cubicBezTo>
                <a:lnTo>
                  <a:pt x="242044" y="70346"/>
                </a:lnTo>
                <a:cubicBezTo>
                  <a:pt x="244525" y="66080"/>
                  <a:pt x="249089" y="63500"/>
                  <a:pt x="254000" y="63500"/>
                </a:cubicBezTo>
                <a:cubicBezTo>
                  <a:pt x="258911" y="63500"/>
                  <a:pt x="263475" y="66129"/>
                  <a:pt x="265956" y="70346"/>
                </a:cubicBezTo>
                <a:lnTo>
                  <a:pt x="313184" y="151309"/>
                </a:lnTo>
                <a:cubicBezTo>
                  <a:pt x="316012" y="156170"/>
                  <a:pt x="317798" y="161776"/>
                  <a:pt x="316508" y="167233"/>
                </a:cubicBezTo>
                <a:cubicBezTo>
                  <a:pt x="311150" y="189458"/>
                  <a:pt x="285204" y="206375"/>
                  <a:pt x="254000" y="206375"/>
                </a:cubicBezTo>
                <a:close/>
                <a:moveTo>
                  <a:pt x="62905" y="97135"/>
                </a:moveTo>
                <a:lnTo>
                  <a:pt x="26988" y="158750"/>
                </a:lnTo>
                <a:lnTo>
                  <a:pt x="98871" y="158750"/>
                </a:lnTo>
                <a:lnTo>
                  <a:pt x="62905" y="97135"/>
                </a:lnTo>
                <a:close/>
                <a:moveTo>
                  <a:pt x="446" y="167233"/>
                </a:moveTo>
                <a:cubicBezTo>
                  <a:pt x="-843" y="161776"/>
                  <a:pt x="943" y="156170"/>
                  <a:pt x="3770" y="151309"/>
                </a:cubicBezTo>
                <a:lnTo>
                  <a:pt x="50998" y="70346"/>
                </a:lnTo>
                <a:cubicBezTo>
                  <a:pt x="53479" y="66080"/>
                  <a:pt x="58043" y="63500"/>
                  <a:pt x="62954" y="63500"/>
                </a:cubicBezTo>
                <a:cubicBezTo>
                  <a:pt x="67866" y="63500"/>
                  <a:pt x="72430" y="66129"/>
                  <a:pt x="74910" y="70346"/>
                </a:cubicBezTo>
                <a:lnTo>
                  <a:pt x="122138" y="151309"/>
                </a:lnTo>
                <a:cubicBezTo>
                  <a:pt x="124966" y="156170"/>
                  <a:pt x="126752" y="161776"/>
                  <a:pt x="125462" y="167233"/>
                </a:cubicBezTo>
                <a:cubicBezTo>
                  <a:pt x="120104" y="189458"/>
                  <a:pt x="94159" y="206375"/>
                  <a:pt x="62954" y="206375"/>
                </a:cubicBezTo>
                <a:cubicBezTo>
                  <a:pt x="31750" y="206375"/>
                  <a:pt x="5804" y="189508"/>
                  <a:pt x="446" y="16723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1" name="Text 39"/>
          <p:cNvSpPr/>
          <p:nvPr/>
        </p:nvSpPr>
        <p:spPr>
          <a:xfrm>
            <a:off x="1190776" y="8118326"/>
            <a:ext cx="7213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Karşılaştırma: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Zero-shot hızlıdır ama belirsiz; One-shot daha tutarlı sonuçlar verir.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5725" y="0"/>
                </a:moveTo>
                <a:cubicBezTo>
                  <a:pt x="69964" y="0"/>
                  <a:pt x="57150" y="12814"/>
                  <a:pt x="57150" y="28575"/>
                </a:cubicBezTo>
                <a:lnTo>
                  <a:pt x="57150" y="142875"/>
                </a:lnTo>
                <a:cubicBezTo>
                  <a:pt x="57150" y="158636"/>
                  <a:pt x="69964" y="171450"/>
                  <a:pt x="85725" y="171450"/>
                </a:cubicBezTo>
                <a:lnTo>
                  <a:pt x="171450" y="171450"/>
                </a:lnTo>
                <a:cubicBezTo>
                  <a:pt x="187211" y="171450"/>
                  <a:pt x="200025" y="158636"/>
                  <a:pt x="200025" y="142875"/>
                </a:cubicBezTo>
                <a:lnTo>
                  <a:pt x="200025" y="53310"/>
                </a:lnTo>
                <a:cubicBezTo>
                  <a:pt x="200025" y="45541"/>
                  <a:pt x="196855" y="38085"/>
                  <a:pt x="191229" y="32683"/>
                </a:cubicBezTo>
                <a:lnTo>
                  <a:pt x="165467" y="7947"/>
                </a:lnTo>
                <a:cubicBezTo>
                  <a:pt x="160154" y="2858"/>
                  <a:pt x="153055" y="0"/>
                  <a:pt x="145688" y="0"/>
                </a:cubicBezTo>
                <a:lnTo>
                  <a:pt x="85725" y="0"/>
                </a:lnTo>
                <a:close/>
                <a:moveTo>
                  <a:pt x="28575" y="57150"/>
                </a:moveTo>
                <a:cubicBezTo>
                  <a:pt x="12814" y="57150"/>
                  <a:pt x="0" y="69964"/>
                  <a:pt x="0" y="85725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114300" y="228600"/>
                </a:lnTo>
                <a:cubicBezTo>
                  <a:pt x="130061" y="228600"/>
                  <a:pt x="142875" y="215786"/>
                  <a:pt x="142875" y="200025"/>
                </a:cubicBezTo>
                <a:lnTo>
                  <a:pt x="142875" y="192881"/>
                </a:lnTo>
                <a:lnTo>
                  <a:pt x="114300" y="192881"/>
                </a:lnTo>
                <a:lnTo>
                  <a:pt x="114300" y="200025"/>
                </a:lnTo>
                <a:lnTo>
                  <a:pt x="28575" y="200025"/>
                </a:lnTo>
                <a:lnTo>
                  <a:pt x="28575" y="85725"/>
                </a:lnTo>
                <a:lnTo>
                  <a:pt x="35719" y="85725"/>
                </a:lnTo>
                <a:lnTo>
                  <a:pt x="35719" y="57150"/>
                </a:lnTo>
                <a:lnTo>
                  <a:pt x="28575" y="5715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476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Few-Shot Promptlama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3808790"/>
          </a:xfrm>
          <a:custGeom>
            <a:avLst/>
            <a:gdLst/>
            <a:ahLst/>
            <a:cxnLst/>
            <a:rect l="l" t="t" r="r" b="b"/>
            <a:pathLst>
              <a:path w="7440990" h="3808790">
                <a:moveTo>
                  <a:pt x="152390" y="0"/>
                </a:moveTo>
                <a:lnTo>
                  <a:pt x="7288601" y="0"/>
                </a:lnTo>
                <a:cubicBezTo>
                  <a:pt x="7372763" y="0"/>
                  <a:pt x="7440990" y="68227"/>
                  <a:pt x="7440990" y="152390"/>
                </a:cubicBezTo>
                <a:lnTo>
                  <a:pt x="7440990" y="3656401"/>
                </a:lnTo>
                <a:cubicBezTo>
                  <a:pt x="7440990" y="3740563"/>
                  <a:pt x="7372763" y="3808790"/>
                  <a:pt x="7288601" y="3808790"/>
                </a:cubicBezTo>
                <a:lnTo>
                  <a:pt x="152390" y="3808790"/>
                </a:lnTo>
                <a:cubicBezTo>
                  <a:pt x="68227" y="3808790"/>
                  <a:pt x="0" y="3740563"/>
                  <a:pt x="0" y="3656401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2759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8" name="Text 6"/>
          <p:cNvSpPr/>
          <p:nvPr/>
        </p:nvSpPr>
        <p:spPr>
          <a:xfrm>
            <a:off x="1001561" y="1954597"/>
            <a:ext cx="304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48190" y="1802197"/>
            <a:ext cx="1473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Few-Shot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48190" y="2208597"/>
            <a:ext cx="1409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Az Örnekli İstem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6190" y="2665797"/>
            <a:ext cx="6908800" cy="609600"/>
          </a:xfrm>
          <a:custGeom>
            <a:avLst/>
            <a:gdLst/>
            <a:ahLst/>
            <a:cxnLst/>
            <a:rect l="l" t="t" r="r" b="b"/>
            <a:pathLst>
              <a:path w="6908800" h="6096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507998"/>
                </a:lnTo>
                <a:cubicBezTo>
                  <a:pt x="6908800" y="564111"/>
                  <a:pt x="6863311" y="609600"/>
                  <a:pt x="68071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938590" y="2818197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Birkaç input-output örneği vererek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10B981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 "yerinde" eğitirsin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86190" y="3427797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38590" y="3580197"/>
            <a:ext cx="670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Klasifikasyon, biçimsel metin üretimi, stil taklidi için en tutarlı sonuçları verir.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91029" y="4499435"/>
            <a:ext cx="6905776" cy="568476"/>
          </a:xfrm>
          <a:custGeom>
            <a:avLst/>
            <a:gdLst/>
            <a:ahLst/>
            <a:cxnLst/>
            <a:rect l="l" t="t" r="r" b="b"/>
            <a:pathLst>
              <a:path w="6905776" h="568476">
                <a:moveTo>
                  <a:pt x="101598" y="0"/>
                </a:moveTo>
                <a:lnTo>
                  <a:pt x="6804178" y="0"/>
                </a:lnTo>
                <a:cubicBezTo>
                  <a:pt x="6860289" y="0"/>
                  <a:pt x="6905776" y="45487"/>
                  <a:pt x="6905776" y="101598"/>
                </a:cubicBezTo>
                <a:lnTo>
                  <a:pt x="6905776" y="466878"/>
                </a:lnTo>
                <a:cubicBezTo>
                  <a:pt x="6905776" y="522989"/>
                  <a:pt x="6860289" y="568476"/>
                  <a:pt x="6804178" y="568476"/>
                </a:cubicBezTo>
                <a:lnTo>
                  <a:pt x="101598" y="568476"/>
                </a:lnTo>
                <a:cubicBezTo>
                  <a:pt x="45487" y="568476"/>
                  <a:pt x="0" y="522989"/>
                  <a:pt x="0" y="466878"/>
                </a:cubicBezTo>
                <a:lnTo>
                  <a:pt x="0" y="101598"/>
                </a:lnTo>
                <a:cubicBezTo>
                  <a:pt x="0" y="45525"/>
                  <a:pt x="45525" y="0"/>
                  <a:pt x="101598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73667" y="4682071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57269" y="0"/>
                </a:moveTo>
                <a:lnTo>
                  <a:pt x="146169" y="0"/>
                </a:lnTo>
                <a:cubicBezTo>
                  <a:pt x="156686" y="0"/>
                  <a:pt x="165259" y="8652"/>
                  <a:pt x="164862" y="19129"/>
                </a:cubicBezTo>
                <a:cubicBezTo>
                  <a:pt x="164783" y="21233"/>
                  <a:pt x="164703" y="23336"/>
                  <a:pt x="164584" y="25400"/>
                </a:cubicBezTo>
                <a:lnTo>
                  <a:pt x="184269" y="25400"/>
                </a:lnTo>
                <a:cubicBezTo>
                  <a:pt x="194628" y="25400"/>
                  <a:pt x="203756" y="33973"/>
                  <a:pt x="202962" y="45164"/>
                </a:cubicBezTo>
                <a:cubicBezTo>
                  <a:pt x="199985" y="86320"/>
                  <a:pt x="178951" y="108942"/>
                  <a:pt x="156131" y="120769"/>
                </a:cubicBezTo>
                <a:cubicBezTo>
                  <a:pt x="149860" y="124023"/>
                  <a:pt x="143470" y="126444"/>
                  <a:pt x="137398" y="128230"/>
                </a:cubicBezTo>
                <a:cubicBezTo>
                  <a:pt x="129381" y="139581"/>
                  <a:pt x="121047" y="145574"/>
                  <a:pt x="114419" y="148788"/>
                </a:cubicBezTo>
                <a:lnTo>
                  <a:pt x="114419" y="177800"/>
                </a:lnTo>
                <a:lnTo>
                  <a:pt x="139819" y="177800"/>
                </a:lnTo>
                <a:cubicBezTo>
                  <a:pt x="146844" y="177800"/>
                  <a:pt x="152519" y="183475"/>
                  <a:pt x="152519" y="190500"/>
                </a:cubicBezTo>
                <a:cubicBezTo>
                  <a:pt x="152519" y="197525"/>
                  <a:pt x="146844" y="203200"/>
                  <a:pt x="139819" y="203200"/>
                </a:cubicBezTo>
                <a:lnTo>
                  <a:pt x="63619" y="203200"/>
                </a:lnTo>
                <a:cubicBezTo>
                  <a:pt x="56594" y="203200"/>
                  <a:pt x="50919" y="197525"/>
                  <a:pt x="50919" y="190500"/>
                </a:cubicBezTo>
                <a:cubicBezTo>
                  <a:pt x="50919" y="183475"/>
                  <a:pt x="56594" y="177800"/>
                  <a:pt x="63619" y="177800"/>
                </a:cubicBezTo>
                <a:lnTo>
                  <a:pt x="89019" y="177800"/>
                </a:lnTo>
                <a:lnTo>
                  <a:pt x="89019" y="148788"/>
                </a:lnTo>
                <a:cubicBezTo>
                  <a:pt x="82669" y="145733"/>
                  <a:pt x="74771" y="140057"/>
                  <a:pt x="67072" y="129619"/>
                </a:cubicBezTo>
                <a:cubicBezTo>
                  <a:pt x="59769" y="127714"/>
                  <a:pt x="51832" y="124817"/>
                  <a:pt x="44093" y="120452"/>
                </a:cubicBezTo>
                <a:cubicBezTo>
                  <a:pt x="22622" y="108426"/>
                  <a:pt x="3254" y="85765"/>
                  <a:pt x="476" y="45085"/>
                </a:cubicBezTo>
                <a:cubicBezTo>
                  <a:pt x="-278" y="33933"/>
                  <a:pt x="8811" y="25360"/>
                  <a:pt x="19169" y="25360"/>
                </a:cubicBezTo>
                <a:lnTo>
                  <a:pt x="38854" y="25360"/>
                </a:lnTo>
                <a:cubicBezTo>
                  <a:pt x="38735" y="23297"/>
                  <a:pt x="38656" y="21233"/>
                  <a:pt x="38576" y="19090"/>
                </a:cubicBezTo>
                <a:cubicBezTo>
                  <a:pt x="38179" y="8572"/>
                  <a:pt x="46752" y="-40"/>
                  <a:pt x="57269" y="-40"/>
                </a:cubicBezTo>
                <a:close/>
                <a:moveTo>
                  <a:pt x="40283" y="44450"/>
                </a:moveTo>
                <a:lnTo>
                  <a:pt x="19487" y="44450"/>
                </a:lnTo>
                <a:cubicBezTo>
                  <a:pt x="21947" y="78065"/>
                  <a:pt x="37386" y="94893"/>
                  <a:pt x="53300" y="103823"/>
                </a:cubicBezTo>
                <a:cubicBezTo>
                  <a:pt x="47585" y="89019"/>
                  <a:pt x="42863" y="69691"/>
                  <a:pt x="40283" y="44450"/>
                </a:cubicBezTo>
                <a:close/>
                <a:moveTo>
                  <a:pt x="150813" y="101918"/>
                </a:moveTo>
                <a:cubicBezTo>
                  <a:pt x="166886" y="92472"/>
                  <a:pt x="181412" y="75684"/>
                  <a:pt x="183872" y="44450"/>
                </a:cubicBezTo>
                <a:lnTo>
                  <a:pt x="163116" y="44450"/>
                </a:lnTo>
                <a:cubicBezTo>
                  <a:pt x="160655" y="68620"/>
                  <a:pt x="156210" y="87392"/>
                  <a:pt x="150813" y="101918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1303867" y="4656671"/>
            <a:ext cx="2527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 Sonuç: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3-5 örnek idealdir!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12838" y="5558980"/>
            <a:ext cx="7451876" cy="720876"/>
          </a:xfrm>
          <a:custGeom>
            <a:avLst/>
            <a:gdLst/>
            <a:ahLst/>
            <a:cxnLst/>
            <a:rect l="l" t="t" r="r" b="b"/>
            <a:pathLst>
              <a:path w="7451876" h="720876">
                <a:moveTo>
                  <a:pt x="152400" y="0"/>
                </a:moveTo>
                <a:lnTo>
                  <a:pt x="7299476" y="0"/>
                </a:lnTo>
                <a:cubicBezTo>
                  <a:pt x="7383644" y="0"/>
                  <a:pt x="7451876" y="68232"/>
                  <a:pt x="7451876" y="152400"/>
                </a:cubicBezTo>
                <a:lnTo>
                  <a:pt x="7451876" y="568476"/>
                </a:lnTo>
                <a:cubicBezTo>
                  <a:pt x="7451876" y="652644"/>
                  <a:pt x="7383644" y="720876"/>
                  <a:pt x="72994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3B82F6">
                  <a:alpha val="20000"/>
                </a:srgbClr>
              </a:gs>
            </a:gsLst>
            <a:lin ang="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4376" y="5792415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23974" y="33139"/>
                </a:moveTo>
                <a:cubicBezTo>
                  <a:pt x="129133" y="26045"/>
                  <a:pt x="127546" y="16123"/>
                  <a:pt x="120452" y="10964"/>
                </a:cubicBezTo>
                <a:cubicBezTo>
                  <a:pt x="113357" y="5804"/>
                  <a:pt x="103436" y="7392"/>
                  <a:pt x="98276" y="14486"/>
                </a:cubicBezTo>
                <a:lnTo>
                  <a:pt x="45690" y="86767"/>
                </a:lnTo>
                <a:lnTo>
                  <a:pt x="27087" y="68163"/>
                </a:lnTo>
                <a:cubicBezTo>
                  <a:pt x="20886" y="61962"/>
                  <a:pt x="10815" y="61962"/>
                  <a:pt x="4614" y="68163"/>
                </a:cubicBezTo>
                <a:cubicBezTo>
                  <a:pt x="-1587" y="74364"/>
                  <a:pt x="-1587" y="84435"/>
                  <a:pt x="4614" y="90636"/>
                </a:cubicBezTo>
                <a:lnTo>
                  <a:pt x="36364" y="122386"/>
                </a:lnTo>
                <a:cubicBezTo>
                  <a:pt x="39638" y="125661"/>
                  <a:pt x="44202" y="127347"/>
                  <a:pt x="48816" y="127000"/>
                </a:cubicBezTo>
                <a:cubicBezTo>
                  <a:pt x="53429" y="126653"/>
                  <a:pt x="57696" y="124271"/>
                  <a:pt x="60424" y="120501"/>
                </a:cubicBezTo>
                <a:lnTo>
                  <a:pt x="123924" y="33189"/>
                </a:lnTo>
                <a:close/>
                <a:moveTo>
                  <a:pt x="187474" y="100608"/>
                </a:moveTo>
                <a:cubicBezTo>
                  <a:pt x="192633" y="93514"/>
                  <a:pt x="191046" y="83592"/>
                  <a:pt x="183952" y="78432"/>
                </a:cubicBezTo>
                <a:cubicBezTo>
                  <a:pt x="176857" y="73273"/>
                  <a:pt x="166936" y="74861"/>
                  <a:pt x="161776" y="81955"/>
                </a:cubicBezTo>
                <a:lnTo>
                  <a:pt x="77440" y="197892"/>
                </a:lnTo>
                <a:lnTo>
                  <a:pt x="42962" y="163413"/>
                </a:lnTo>
                <a:cubicBezTo>
                  <a:pt x="36761" y="157212"/>
                  <a:pt x="26690" y="157212"/>
                  <a:pt x="20489" y="163413"/>
                </a:cubicBezTo>
                <a:cubicBezTo>
                  <a:pt x="14287" y="169614"/>
                  <a:pt x="14287" y="179685"/>
                  <a:pt x="20489" y="185886"/>
                </a:cubicBezTo>
                <a:lnTo>
                  <a:pt x="68114" y="233511"/>
                </a:lnTo>
                <a:cubicBezTo>
                  <a:pt x="71388" y="236786"/>
                  <a:pt x="75952" y="238472"/>
                  <a:pt x="80566" y="238125"/>
                </a:cubicBezTo>
                <a:cubicBezTo>
                  <a:pt x="85179" y="237778"/>
                  <a:pt x="89446" y="235396"/>
                  <a:pt x="92174" y="231626"/>
                </a:cubicBezTo>
                <a:lnTo>
                  <a:pt x="187424" y="10065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1190776" y="5767015"/>
            <a:ext cx="525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Avantaj: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Model, istenen stili ve formatı çok daha iyi öğrenir.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85238" y="1528838"/>
            <a:ext cx="7451876" cy="7096276"/>
          </a:xfrm>
          <a:custGeom>
            <a:avLst/>
            <a:gdLst/>
            <a:ahLst/>
            <a:cxnLst/>
            <a:rect l="l" t="t" r="r" b="b"/>
            <a:pathLst>
              <a:path w="7451876" h="7096276">
                <a:moveTo>
                  <a:pt x="152428" y="0"/>
                </a:moveTo>
                <a:lnTo>
                  <a:pt x="7299448" y="0"/>
                </a:lnTo>
                <a:cubicBezTo>
                  <a:pt x="7383632" y="0"/>
                  <a:pt x="7451876" y="68244"/>
                  <a:pt x="7451876" y="152428"/>
                </a:cubicBezTo>
                <a:lnTo>
                  <a:pt x="7451876" y="6943848"/>
                </a:lnTo>
                <a:cubicBezTo>
                  <a:pt x="7451876" y="7028032"/>
                  <a:pt x="7383632" y="7096276"/>
                  <a:pt x="7299448" y="7096276"/>
                </a:cubicBezTo>
                <a:lnTo>
                  <a:pt x="152428" y="7096276"/>
                </a:lnTo>
                <a:cubicBezTo>
                  <a:pt x="68244" y="7096276"/>
                  <a:pt x="0" y="7028032"/>
                  <a:pt x="0" y="6943848"/>
                </a:cubicBezTo>
                <a:lnTo>
                  <a:pt x="0" y="152428"/>
                </a:lnTo>
                <a:cubicBezTo>
                  <a:pt x="0" y="68301"/>
                  <a:pt x="68301" y="0"/>
                  <a:pt x="15242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59951" y="1838474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78991" y="595"/>
                </a:moveTo>
                <a:cubicBezTo>
                  <a:pt x="170557" y="-1836"/>
                  <a:pt x="161776" y="3076"/>
                  <a:pt x="159345" y="11509"/>
                </a:cubicBezTo>
                <a:lnTo>
                  <a:pt x="95845" y="233759"/>
                </a:lnTo>
                <a:cubicBezTo>
                  <a:pt x="93414" y="242193"/>
                  <a:pt x="98326" y="250974"/>
                  <a:pt x="106759" y="253405"/>
                </a:cubicBezTo>
                <a:cubicBezTo>
                  <a:pt x="115193" y="255836"/>
                  <a:pt x="123974" y="250924"/>
                  <a:pt x="126405" y="242491"/>
                </a:cubicBezTo>
                <a:lnTo>
                  <a:pt x="189905" y="20241"/>
                </a:lnTo>
                <a:cubicBezTo>
                  <a:pt x="192336" y="11807"/>
                  <a:pt x="187424" y="3026"/>
                  <a:pt x="178991" y="595"/>
                </a:cubicBezTo>
                <a:close/>
                <a:moveTo>
                  <a:pt x="211038" y="68114"/>
                </a:moveTo>
                <a:cubicBezTo>
                  <a:pt x="204837" y="74315"/>
                  <a:pt x="204837" y="84386"/>
                  <a:pt x="211038" y="90587"/>
                </a:cubicBezTo>
                <a:lnTo>
                  <a:pt x="247452" y="127000"/>
                </a:lnTo>
                <a:lnTo>
                  <a:pt x="211038" y="163413"/>
                </a:lnTo>
                <a:cubicBezTo>
                  <a:pt x="204837" y="169614"/>
                  <a:pt x="204837" y="179685"/>
                  <a:pt x="211038" y="185886"/>
                </a:cubicBezTo>
                <a:cubicBezTo>
                  <a:pt x="217239" y="192087"/>
                  <a:pt x="227310" y="192087"/>
                  <a:pt x="233511" y="185886"/>
                </a:cubicBezTo>
                <a:lnTo>
                  <a:pt x="281136" y="138261"/>
                </a:lnTo>
                <a:cubicBezTo>
                  <a:pt x="287338" y="132060"/>
                  <a:pt x="287338" y="121989"/>
                  <a:pt x="281136" y="115788"/>
                </a:cubicBezTo>
                <a:lnTo>
                  <a:pt x="233511" y="68163"/>
                </a:lnTo>
                <a:cubicBezTo>
                  <a:pt x="227310" y="61962"/>
                  <a:pt x="217239" y="61962"/>
                  <a:pt x="211038" y="68163"/>
                </a:cubicBezTo>
                <a:close/>
                <a:moveTo>
                  <a:pt x="74761" y="68114"/>
                </a:moveTo>
                <a:cubicBezTo>
                  <a:pt x="68560" y="61912"/>
                  <a:pt x="58489" y="61912"/>
                  <a:pt x="52288" y="68114"/>
                </a:cubicBezTo>
                <a:lnTo>
                  <a:pt x="4663" y="115739"/>
                </a:lnTo>
                <a:cubicBezTo>
                  <a:pt x="-1538" y="121940"/>
                  <a:pt x="-1538" y="132011"/>
                  <a:pt x="4663" y="138212"/>
                </a:cubicBezTo>
                <a:lnTo>
                  <a:pt x="52288" y="185837"/>
                </a:lnTo>
                <a:cubicBezTo>
                  <a:pt x="58489" y="192038"/>
                  <a:pt x="68560" y="192038"/>
                  <a:pt x="74761" y="185837"/>
                </a:cubicBezTo>
                <a:cubicBezTo>
                  <a:pt x="80962" y="179636"/>
                  <a:pt x="80962" y="169565"/>
                  <a:pt x="74761" y="163364"/>
                </a:cubicBezTo>
                <a:lnTo>
                  <a:pt x="38348" y="127000"/>
                </a:lnTo>
                <a:lnTo>
                  <a:pt x="74712" y="90587"/>
                </a:lnTo>
                <a:cubicBezTo>
                  <a:pt x="80913" y="84386"/>
                  <a:pt x="80913" y="74315"/>
                  <a:pt x="74712" y="68114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3" name="Text 21"/>
          <p:cNvSpPr/>
          <p:nvPr/>
        </p:nvSpPr>
        <p:spPr>
          <a:xfrm>
            <a:off x="88615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Örnek Yapı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548914" y="2351312"/>
            <a:ext cx="6931176" cy="4480076"/>
          </a:xfrm>
          <a:custGeom>
            <a:avLst/>
            <a:gdLst/>
            <a:ahLst/>
            <a:cxnLst/>
            <a:rect l="l" t="t" r="r" b="b"/>
            <a:pathLst>
              <a:path w="6931176" h="4480076">
                <a:moveTo>
                  <a:pt x="101608" y="0"/>
                </a:moveTo>
                <a:lnTo>
                  <a:pt x="6829568" y="0"/>
                </a:lnTo>
                <a:cubicBezTo>
                  <a:pt x="6885685" y="0"/>
                  <a:pt x="6931176" y="45492"/>
                  <a:pt x="6931176" y="101608"/>
                </a:cubicBezTo>
                <a:lnTo>
                  <a:pt x="6931176" y="4378468"/>
                </a:lnTo>
                <a:cubicBezTo>
                  <a:pt x="6931176" y="4434585"/>
                  <a:pt x="6885685" y="4480076"/>
                  <a:pt x="6829568" y="4480076"/>
                </a:cubicBezTo>
                <a:lnTo>
                  <a:pt x="101608" y="4480076"/>
                </a:lnTo>
                <a:cubicBezTo>
                  <a:pt x="45492" y="4480076"/>
                  <a:pt x="0" y="4434585"/>
                  <a:pt x="0" y="4378468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30343" y="2508560"/>
            <a:ext cx="6590090" cy="927100"/>
          </a:xfrm>
          <a:custGeom>
            <a:avLst/>
            <a:gdLst/>
            <a:ahLst/>
            <a:cxnLst/>
            <a:rect l="l" t="t" r="r" b="b"/>
            <a:pathLst>
              <a:path w="6590090" h="927100">
                <a:moveTo>
                  <a:pt x="48381" y="0"/>
                </a:moveTo>
                <a:lnTo>
                  <a:pt x="6539295" y="0"/>
                </a:lnTo>
                <a:cubicBezTo>
                  <a:pt x="6567348" y="0"/>
                  <a:pt x="6590090" y="22742"/>
                  <a:pt x="6590090" y="50796"/>
                </a:cubicBezTo>
                <a:lnTo>
                  <a:pt x="6590090" y="876304"/>
                </a:lnTo>
                <a:cubicBezTo>
                  <a:pt x="6590090" y="904358"/>
                  <a:pt x="6567348" y="927100"/>
                  <a:pt x="6539295" y="927100"/>
                </a:cubicBez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8730343" y="2508560"/>
            <a:ext cx="48381" cy="927100"/>
          </a:xfrm>
          <a:custGeom>
            <a:avLst/>
            <a:gdLst/>
            <a:ahLst/>
            <a:cxnLst/>
            <a:rect l="l" t="t" r="r" b="b"/>
            <a:pathLst>
              <a:path w="48381" h="927100">
                <a:moveTo>
                  <a:pt x="48381" y="0"/>
                </a:moveTo>
                <a:lnTo>
                  <a:pt x="48381" y="0"/>
                </a:lnTo>
                <a:lnTo>
                  <a:pt x="48381" y="927100"/>
                </a:ln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7" name="Text 25"/>
          <p:cNvSpPr/>
          <p:nvPr/>
        </p:nvSpPr>
        <p:spPr>
          <a:xfrm>
            <a:off x="8856134" y="2629508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 1: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856134" y="2871341"/>
            <a:ext cx="259536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Input: "Bu ürün harika!"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856134" y="3113162"/>
            <a:ext cx="16545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Output: Pozitif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730343" y="3538848"/>
            <a:ext cx="6590090" cy="927100"/>
          </a:xfrm>
          <a:custGeom>
            <a:avLst/>
            <a:gdLst/>
            <a:ahLst/>
            <a:cxnLst/>
            <a:rect l="l" t="t" r="r" b="b"/>
            <a:pathLst>
              <a:path w="6590090" h="927100">
                <a:moveTo>
                  <a:pt x="48381" y="0"/>
                </a:moveTo>
                <a:lnTo>
                  <a:pt x="6539295" y="0"/>
                </a:lnTo>
                <a:cubicBezTo>
                  <a:pt x="6567348" y="0"/>
                  <a:pt x="6590090" y="22742"/>
                  <a:pt x="6590090" y="50796"/>
                </a:cubicBezTo>
                <a:lnTo>
                  <a:pt x="6590090" y="876304"/>
                </a:lnTo>
                <a:cubicBezTo>
                  <a:pt x="6590090" y="904358"/>
                  <a:pt x="6567348" y="927100"/>
                  <a:pt x="6539295" y="927100"/>
                </a:cubicBez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8730343" y="3538848"/>
            <a:ext cx="48381" cy="927100"/>
          </a:xfrm>
          <a:custGeom>
            <a:avLst/>
            <a:gdLst/>
            <a:ahLst/>
            <a:cxnLst/>
            <a:rect l="l" t="t" r="r" b="b"/>
            <a:pathLst>
              <a:path w="48381" h="927100">
                <a:moveTo>
                  <a:pt x="48381" y="0"/>
                </a:moveTo>
                <a:lnTo>
                  <a:pt x="48381" y="0"/>
                </a:lnTo>
                <a:lnTo>
                  <a:pt x="48381" y="927100"/>
                </a:ln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2" name="Text 30"/>
          <p:cNvSpPr/>
          <p:nvPr/>
        </p:nvSpPr>
        <p:spPr>
          <a:xfrm>
            <a:off x="8856134" y="3659795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 2: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856134" y="3901629"/>
            <a:ext cx="301348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Input: "Kargo çok geç geldi"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856134" y="4143449"/>
            <a:ext cx="16545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Output: Negatif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730343" y="4569135"/>
            <a:ext cx="6590090" cy="927100"/>
          </a:xfrm>
          <a:custGeom>
            <a:avLst/>
            <a:gdLst/>
            <a:ahLst/>
            <a:cxnLst/>
            <a:rect l="l" t="t" r="r" b="b"/>
            <a:pathLst>
              <a:path w="6590090" h="927100">
                <a:moveTo>
                  <a:pt x="48381" y="0"/>
                </a:moveTo>
                <a:lnTo>
                  <a:pt x="6539295" y="0"/>
                </a:lnTo>
                <a:cubicBezTo>
                  <a:pt x="6567348" y="0"/>
                  <a:pt x="6590090" y="22742"/>
                  <a:pt x="6590090" y="50796"/>
                </a:cubicBezTo>
                <a:lnTo>
                  <a:pt x="6590090" y="876304"/>
                </a:lnTo>
                <a:cubicBezTo>
                  <a:pt x="6590090" y="904358"/>
                  <a:pt x="6567348" y="927100"/>
                  <a:pt x="6539295" y="927100"/>
                </a:cubicBez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730343" y="4569135"/>
            <a:ext cx="48381" cy="927100"/>
          </a:xfrm>
          <a:custGeom>
            <a:avLst/>
            <a:gdLst/>
            <a:ahLst/>
            <a:cxnLst/>
            <a:rect l="l" t="t" r="r" b="b"/>
            <a:pathLst>
              <a:path w="48381" h="927100">
                <a:moveTo>
                  <a:pt x="48381" y="0"/>
                </a:moveTo>
                <a:lnTo>
                  <a:pt x="48381" y="0"/>
                </a:lnTo>
                <a:lnTo>
                  <a:pt x="48381" y="927100"/>
                </a:lnTo>
                <a:lnTo>
                  <a:pt x="48381" y="927100"/>
                </a:lnTo>
                <a:cubicBezTo>
                  <a:pt x="21661" y="927100"/>
                  <a:pt x="0" y="905439"/>
                  <a:pt x="0" y="878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7" name="Text 35"/>
          <p:cNvSpPr/>
          <p:nvPr/>
        </p:nvSpPr>
        <p:spPr>
          <a:xfrm>
            <a:off x="8856134" y="4690083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 3: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856134" y="4931916"/>
            <a:ext cx="2386270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Input: "Fiyatı normal"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856134" y="5173737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Output: Nötr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718248" y="5611518"/>
            <a:ext cx="6590090" cy="1052890"/>
          </a:xfrm>
          <a:custGeom>
            <a:avLst/>
            <a:gdLst/>
            <a:ahLst/>
            <a:cxnLst/>
            <a:rect l="l" t="t" r="r" b="b"/>
            <a:pathLst>
              <a:path w="6590090" h="1052890">
                <a:moveTo>
                  <a:pt x="50802" y="0"/>
                </a:moveTo>
                <a:lnTo>
                  <a:pt x="6539288" y="0"/>
                </a:lnTo>
                <a:cubicBezTo>
                  <a:pt x="6567346" y="0"/>
                  <a:pt x="6590090" y="22745"/>
                  <a:pt x="6590090" y="50802"/>
                </a:cubicBezTo>
                <a:lnTo>
                  <a:pt x="6590090" y="1002088"/>
                </a:lnTo>
                <a:cubicBezTo>
                  <a:pt x="6590090" y="1030146"/>
                  <a:pt x="6567346" y="1052890"/>
                  <a:pt x="6539288" y="1052890"/>
                </a:cubicBezTo>
                <a:lnTo>
                  <a:pt x="50802" y="1052890"/>
                </a:lnTo>
                <a:cubicBezTo>
                  <a:pt x="22764" y="1052890"/>
                  <a:pt x="0" y="1030127"/>
                  <a:pt x="0" y="1002088"/>
                </a:cubicBezTo>
                <a:lnTo>
                  <a:pt x="0" y="50802"/>
                </a:lnTo>
                <a:cubicBezTo>
                  <a:pt x="0" y="22764"/>
                  <a:pt x="22764" y="0"/>
                  <a:pt x="50802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882743" y="5795355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b="1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Şimdi: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882743" y="6037188"/>
            <a:ext cx="426798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Input: "Mükemmel kalite, tavsiye ederim"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882743" y="6279021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Output: ?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48914" y="7048204"/>
            <a:ext cx="6931176" cy="568476"/>
          </a:xfrm>
          <a:custGeom>
            <a:avLst/>
            <a:gdLst/>
            <a:ahLst/>
            <a:cxnLst/>
            <a:rect l="l" t="t" r="r" b="b"/>
            <a:pathLst>
              <a:path w="6931176" h="568476">
                <a:moveTo>
                  <a:pt x="101598" y="0"/>
                </a:moveTo>
                <a:lnTo>
                  <a:pt x="6829578" y="0"/>
                </a:lnTo>
                <a:cubicBezTo>
                  <a:pt x="6885689" y="0"/>
                  <a:pt x="6931176" y="45487"/>
                  <a:pt x="6931176" y="101598"/>
                </a:cubicBezTo>
                <a:lnTo>
                  <a:pt x="6931176" y="466878"/>
                </a:lnTo>
                <a:cubicBezTo>
                  <a:pt x="6931176" y="522989"/>
                  <a:pt x="6885689" y="568476"/>
                  <a:pt x="6829578" y="568476"/>
                </a:cubicBezTo>
                <a:lnTo>
                  <a:pt x="101598" y="568476"/>
                </a:lnTo>
                <a:cubicBezTo>
                  <a:pt x="45487" y="568476"/>
                  <a:pt x="0" y="522989"/>
                  <a:pt x="0" y="466878"/>
                </a:cubicBezTo>
                <a:lnTo>
                  <a:pt x="0" y="101598"/>
                </a:lnTo>
                <a:cubicBezTo>
                  <a:pt x="0" y="45525"/>
                  <a:pt x="45525" y="0"/>
                  <a:pt x="101598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731552" y="7234461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174536" y="96748"/>
                </a:moveTo>
                <a:cubicBezTo>
                  <a:pt x="178877" y="92407"/>
                  <a:pt x="178877" y="85358"/>
                  <a:pt x="174536" y="81017"/>
                </a:cubicBezTo>
                <a:lnTo>
                  <a:pt x="118973" y="25455"/>
                </a:lnTo>
                <a:cubicBezTo>
                  <a:pt x="114632" y="21114"/>
                  <a:pt x="107583" y="21114"/>
                  <a:pt x="103242" y="25455"/>
                </a:cubicBezTo>
                <a:cubicBezTo>
                  <a:pt x="98901" y="29795"/>
                  <a:pt x="98901" y="36845"/>
                  <a:pt x="103242" y="41186"/>
                </a:cubicBezTo>
                <a:lnTo>
                  <a:pt x="139844" y="77788"/>
                </a:lnTo>
                <a:lnTo>
                  <a:pt x="11112" y="77788"/>
                </a:lnTo>
                <a:cubicBezTo>
                  <a:pt x="4966" y="77788"/>
                  <a:pt x="0" y="82753"/>
                  <a:pt x="0" y="88900"/>
                </a:cubicBezTo>
                <a:cubicBezTo>
                  <a:pt x="0" y="95047"/>
                  <a:pt x="4966" y="100013"/>
                  <a:pt x="11112" y="100013"/>
                </a:cubicBezTo>
                <a:lnTo>
                  <a:pt x="139844" y="100013"/>
                </a:lnTo>
                <a:lnTo>
                  <a:pt x="103242" y="136614"/>
                </a:lnTo>
                <a:cubicBezTo>
                  <a:pt x="98901" y="140955"/>
                  <a:pt x="98901" y="148005"/>
                  <a:pt x="103242" y="152345"/>
                </a:cubicBezTo>
                <a:cubicBezTo>
                  <a:pt x="107583" y="156686"/>
                  <a:pt x="114632" y="156686"/>
                  <a:pt x="118973" y="152345"/>
                </a:cubicBezTo>
                <a:lnTo>
                  <a:pt x="174536" y="96783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6" name="Text 44"/>
          <p:cNvSpPr/>
          <p:nvPr/>
        </p:nvSpPr>
        <p:spPr>
          <a:xfrm>
            <a:off x="9036352" y="7205439"/>
            <a:ext cx="6375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Sonuç: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 "Pozitif" cevabını verecektir.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36588" y="647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87300" y="42863"/>
                </a:moveTo>
                <a:cubicBezTo>
                  <a:pt x="179889" y="42863"/>
                  <a:pt x="172700" y="44872"/>
                  <a:pt x="166405" y="48533"/>
                </a:cubicBezTo>
                <a:cubicBezTo>
                  <a:pt x="159350" y="41389"/>
                  <a:pt x="151135" y="35406"/>
                  <a:pt x="142071" y="30897"/>
                </a:cubicBezTo>
                <a:cubicBezTo>
                  <a:pt x="154662" y="20181"/>
                  <a:pt x="170691" y="14288"/>
                  <a:pt x="187300" y="14288"/>
                </a:cubicBezTo>
                <a:cubicBezTo>
                  <a:pt x="225876" y="14288"/>
                  <a:pt x="257175" y="45541"/>
                  <a:pt x="257175" y="84162"/>
                </a:cubicBezTo>
                <a:cubicBezTo>
                  <a:pt x="257175" y="102691"/>
                  <a:pt x="249808" y="120461"/>
                  <a:pt x="236726" y="133543"/>
                </a:cubicBezTo>
                <a:lnTo>
                  <a:pt x="204981" y="165289"/>
                </a:lnTo>
                <a:cubicBezTo>
                  <a:pt x="191899" y="178371"/>
                  <a:pt x="174129" y="185738"/>
                  <a:pt x="155600" y="185738"/>
                </a:cubicBezTo>
                <a:cubicBezTo>
                  <a:pt x="117024" y="185738"/>
                  <a:pt x="85725" y="154484"/>
                  <a:pt x="85725" y="115863"/>
                </a:cubicBezTo>
                <a:cubicBezTo>
                  <a:pt x="85725" y="115193"/>
                  <a:pt x="85725" y="114523"/>
                  <a:pt x="85770" y="113854"/>
                </a:cubicBezTo>
                <a:cubicBezTo>
                  <a:pt x="85993" y="105951"/>
                  <a:pt x="92556" y="99745"/>
                  <a:pt x="100459" y="99968"/>
                </a:cubicBezTo>
                <a:cubicBezTo>
                  <a:pt x="108362" y="100191"/>
                  <a:pt x="114568" y="106754"/>
                  <a:pt x="114345" y="114657"/>
                </a:cubicBezTo>
                <a:cubicBezTo>
                  <a:pt x="114345" y="115059"/>
                  <a:pt x="114345" y="115461"/>
                  <a:pt x="114345" y="115818"/>
                </a:cubicBezTo>
                <a:cubicBezTo>
                  <a:pt x="114345" y="138633"/>
                  <a:pt x="132829" y="157118"/>
                  <a:pt x="155644" y="157118"/>
                </a:cubicBezTo>
                <a:cubicBezTo>
                  <a:pt x="166583" y="157118"/>
                  <a:pt x="177076" y="152787"/>
                  <a:pt x="184845" y="145018"/>
                </a:cubicBezTo>
                <a:lnTo>
                  <a:pt x="216590" y="113273"/>
                </a:lnTo>
                <a:cubicBezTo>
                  <a:pt x="224314" y="105549"/>
                  <a:pt x="228689" y="95012"/>
                  <a:pt x="228689" y="84073"/>
                </a:cubicBezTo>
                <a:cubicBezTo>
                  <a:pt x="228689" y="61258"/>
                  <a:pt x="210205" y="42773"/>
                  <a:pt x="187389" y="42773"/>
                </a:cubicBezTo>
                <a:close/>
                <a:moveTo>
                  <a:pt x="122873" y="77376"/>
                </a:moveTo>
                <a:cubicBezTo>
                  <a:pt x="122024" y="77019"/>
                  <a:pt x="121176" y="76527"/>
                  <a:pt x="120417" y="75992"/>
                </a:cubicBezTo>
                <a:cubicBezTo>
                  <a:pt x="114791" y="73089"/>
                  <a:pt x="108362" y="71438"/>
                  <a:pt x="101620" y="71438"/>
                </a:cubicBezTo>
                <a:cubicBezTo>
                  <a:pt x="90681" y="71438"/>
                  <a:pt x="80189" y="75768"/>
                  <a:pt x="72420" y="83537"/>
                </a:cubicBezTo>
                <a:lnTo>
                  <a:pt x="40675" y="115282"/>
                </a:lnTo>
                <a:cubicBezTo>
                  <a:pt x="32951" y="123006"/>
                  <a:pt x="28575" y="133543"/>
                  <a:pt x="28575" y="144482"/>
                </a:cubicBezTo>
                <a:cubicBezTo>
                  <a:pt x="28575" y="167298"/>
                  <a:pt x="47059" y="185782"/>
                  <a:pt x="69875" y="185782"/>
                </a:cubicBezTo>
                <a:cubicBezTo>
                  <a:pt x="77242" y="185782"/>
                  <a:pt x="84430" y="183818"/>
                  <a:pt x="90726" y="180156"/>
                </a:cubicBezTo>
                <a:cubicBezTo>
                  <a:pt x="97780" y="187300"/>
                  <a:pt x="105995" y="193283"/>
                  <a:pt x="115104" y="197793"/>
                </a:cubicBezTo>
                <a:cubicBezTo>
                  <a:pt x="102513" y="208464"/>
                  <a:pt x="86529" y="214402"/>
                  <a:pt x="69875" y="214402"/>
                </a:cubicBezTo>
                <a:cubicBezTo>
                  <a:pt x="31299" y="214402"/>
                  <a:pt x="0" y="183148"/>
                  <a:pt x="0" y="144527"/>
                </a:cubicBezTo>
                <a:cubicBezTo>
                  <a:pt x="0" y="125998"/>
                  <a:pt x="7367" y="108228"/>
                  <a:pt x="20449" y="95146"/>
                </a:cubicBezTo>
                <a:lnTo>
                  <a:pt x="52194" y="63401"/>
                </a:lnTo>
                <a:cubicBezTo>
                  <a:pt x="65276" y="50319"/>
                  <a:pt x="83046" y="42952"/>
                  <a:pt x="101575" y="42952"/>
                </a:cubicBezTo>
                <a:cubicBezTo>
                  <a:pt x="140241" y="42952"/>
                  <a:pt x="171450" y="74474"/>
                  <a:pt x="171450" y="113005"/>
                </a:cubicBezTo>
                <a:cubicBezTo>
                  <a:pt x="171450" y="113586"/>
                  <a:pt x="171450" y="114166"/>
                  <a:pt x="171450" y="114746"/>
                </a:cubicBezTo>
                <a:cubicBezTo>
                  <a:pt x="171271" y="122649"/>
                  <a:pt x="164708" y="128855"/>
                  <a:pt x="156805" y="128677"/>
                </a:cubicBezTo>
                <a:cubicBezTo>
                  <a:pt x="148903" y="128498"/>
                  <a:pt x="142696" y="121935"/>
                  <a:pt x="142875" y="114032"/>
                </a:cubicBezTo>
                <a:cubicBezTo>
                  <a:pt x="142875" y="113675"/>
                  <a:pt x="142875" y="113362"/>
                  <a:pt x="142875" y="113005"/>
                </a:cubicBezTo>
                <a:cubicBezTo>
                  <a:pt x="142875" y="97959"/>
                  <a:pt x="134838" y="84743"/>
                  <a:pt x="122873" y="774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7429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Chain-of-Thought (Düşünce Zinciri)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59E0B"/>
              </a:gs>
              <a:gs pos="100000">
                <a:srgbClr val="3B82F6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2716590"/>
          </a:xfrm>
          <a:custGeom>
            <a:avLst/>
            <a:gdLst/>
            <a:ahLst/>
            <a:cxnLst/>
            <a:rect l="l" t="t" r="r" b="b"/>
            <a:pathLst>
              <a:path w="7440990" h="2716590">
                <a:moveTo>
                  <a:pt x="152401" y="0"/>
                </a:moveTo>
                <a:lnTo>
                  <a:pt x="7288590" y="0"/>
                </a:lnTo>
                <a:cubicBezTo>
                  <a:pt x="7372758" y="0"/>
                  <a:pt x="7440990" y="68232"/>
                  <a:pt x="7440990" y="152401"/>
                </a:cubicBezTo>
                <a:lnTo>
                  <a:pt x="7440990" y="2564190"/>
                </a:lnTo>
                <a:cubicBezTo>
                  <a:pt x="7440990" y="2648358"/>
                  <a:pt x="7372758" y="2716590"/>
                  <a:pt x="7288590" y="2716590"/>
                </a:cubicBezTo>
                <a:lnTo>
                  <a:pt x="152401" y="2716590"/>
                </a:lnTo>
                <a:cubicBezTo>
                  <a:pt x="68232" y="2716590"/>
                  <a:pt x="0" y="2648358"/>
                  <a:pt x="0" y="2564190"/>
                </a:cubicBezTo>
                <a:lnTo>
                  <a:pt x="0" y="152401"/>
                </a:lnTo>
                <a:cubicBezTo>
                  <a:pt x="0" y="68288"/>
                  <a:pt x="68288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290" y="1852997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1438" y="33338"/>
                </a:moveTo>
                <a:cubicBezTo>
                  <a:pt x="71438" y="14942"/>
                  <a:pt x="86380" y="0"/>
                  <a:pt x="104775" y="0"/>
                </a:cubicBezTo>
                <a:lnTo>
                  <a:pt x="119062" y="0"/>
                </a:lnTo>
                <a:cubicBezTo>
                  <a:pt x="129600" y="0"/>
                  <a:pt x="138113" y="8513"/>
                  <a:pt x="138113" y="19050"/>
                </a:cubicBezTo>
                <a:lnTo>
                  <a:pt x="138113" y="285750"/>
                </a:lnTo>
                <a:cubicBezTo>
                  <a:pt x="138113" y="296287"/>
                  <a:pt x="129600" y="304800"/>
                  <a:pt x="119062" y="304800"/>
                </a:cubicBezTo>
                <a:lnTo>
                  <a:pt x="100013" y="304800"/>
                </a:lnTo>
                <a:cubicBezTo>
                  <a:pt x="82272" y="304800"/>
                  <a:pt x="67330" y="292656"/>
                  <a:pt x="63103" y="276225"/>
                </a:cubicBezTo>
                <a:cubicBezTo>
                  <a:pt x="62686" y="276225"/>
                  <a:pt x="62329" y="276225"/>
                  <a:pt x="61912" y="276225"/>
                </a:cubicBezTo>
                <a:cubicBezTo>
                  <a:pt x="35600" y="276225"/>
                  <a:pt x="14288" y="254913"/>
                  <a:pt x="14288" y="228600"/>
                </a:cubicBezTo>
                <a:cubicBezTo>
                  <a:pt x="14288" y="217884"/>
                  <a:pt x="17859" y="208002"/>
                  <a:pt x="23813" y="200025"/>
                </a:cubicBezTo>
                <a:cubicBezTo>
                  <a:pt x="12263" y="191333"/>
                  <a:pt x="4763" y="177522"/>
                  <a:pt x="4763" y="161925"/>
                </a:cubicBezTo>
                <a:cubicBezTo>
                  <a:pt x="4763" y="143530"/>
                  <a:pt x="15240" y="127516"/>
                  <a:pt x="30480" y="119598"/>
                </a:cubicBezTo>
                <a:cubicBezTo>
                  <a:pt x="26253" y="112455"/>
                  <a:pt x="23813" y="104120"/>
                  <a:pt x="23813" y="95250"/>
                </a:cubicBezTo>
                <a:cubicBezTo>
                  <a:pt x="23813" y="68937"/>
                  <a:pt x="45125" y="47625"/>
                  <a:pt x="71438" y="47625"/>
                </a:cubicBezTo>
                <a:lnTo>
                  <a:pt x="71438" y="33338"/>
                </a:lnTo>
                <a:close/>
                <a:moveTo>
                  <a:pt x="233363" y="33338"/>
                </a:moveTo>
                <a:lnTo>
                  <a:pt x="233363" y="47625"/>
                </a:lnTo>
                <a:cubicBezTo>
                  <a:pt x="259675" y="47625"/>
                  <a:pt x="280987" y="68937"/>
                  <a:pt x="280987" y="95250"/>
                </a:cubicBezTo>
                <a:cubicBezTo>
                  <a:pt x="280987" y="104180"/>
                  <a:pt x="278547" y="112514"/>
                  <a:pt x="274320" y="119598"/>
                </a:cubicBezTo>
                <a:cubicBezTo>
                  <a:pt x="289620" y="127516"/>
                  <a:pt x="300038" y="143470"/>
                  <a:pt x="300038" y="161925"/>
                </a:cubicBezTo>
                <a:cubicBezTo>
                  <a:pt x="300038" y="177522"/>
                  <a:pt x="292537" y="191333"/>
                  <a:pt x="280987" y="200025"/>
                </a:cubicBezTo>
                <a:cubicBezTo>
                  <a:pt x="286941" y="208002"/>
                  <a:pt x="290513" y="217884"/>
                  <a:pt x="290513" y="228600"/>
                </a:cubicBezTo>
                <a:cubicBezTo>
                  <a:pt x="290513" y="254913"/>
                  <a:pt x="269200" y="276225"/>
                  <a:pt x="242888" y="276225"/>
                </a:cubicBezTo>
                <a:cubicBezTo>
                  <a:pt x="242471" y="276225"/>
                  <a:pt x="242114" y="276225"/>
                  <a:pt x="241697" y="276225"/>
                </a:cubicBezTo>
                <a:cubicBezTo>
                  <a:pt x="237470" y="292656"/>
                  <a:pt x="222528" y="304800"/>
                  <a:pt x="204787" y="304800"/>
                </a:cubicBezTo>
                <a:lnTo>
                  <a:pt x="185738" y="304800"/>
                </a:lnTo>
                <a:cubicBezTo>
                  <a:pt x="175200" y="304800"/>
                  <a:pt x="166688" y="296287"/>
                  <a:pt x="166688" y="285750"/>
                </a:cubicBezTo>
                <a:lnTo>
                  <a:pt x="166688" y="19050"/>
                </a:lnTo>
                <a:cubicBezTo>
                  <a:pt x="166688" y="8513"/>
                  <a:pt x="175200" y="0"/>
                  <a:pt x="185738" y="0"/>
                </a:cubicBezTo>
                <a:lnTo>
                  <a:pt x="200025" y="0"/>
                </a:lnTo>
                <a:cubicBezTo>
                  <a:pt x="218420" y="0"/>
                  <a:pt x="233363" y="14942"/>
                  <a:pt x="233363" y="33338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8" name="Text 6"/>
          <p:cNvSpPr/>
          <p:nvPr/>
        </p:nvSpPr>
        <p:spPr>
          <a:xfrm>
            <a:off x="1167190" y="1802197"/>
            <a:ext cx="6680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CoT Nedir?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86190" y="2360997"/>
            <a:ext cx="7010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Modele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F59E0B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"adım adım düşünerek çöz"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diye emir verirsin. Model, düşünce sürecini açıkça gösterir.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86190" y="3173797"/>
            <a:ext cx="6908800" cy="812800"/>
          </a:xfrm>
          <a:custGeom>
            <a:avLst/>
            <a:gdLst/>
            <a:ahLst/>
            <a:cxnLst/>
            <a:rect l="l" t="t" r="r" b="b"/>
            <a:pathLst>
              <a:path w="6908800" h="8128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711200"/>
                </a:lnTo>
                <a:cubicBezTo>
                  <a:pt x="6908800" y="767275"/>
                  <a:pt x="6863275" y="812800"/>
                  <a:pt x="6807200" y="812800"/>
                </a:cubicBezTo>
                <a:lnTo>
                  <a:pt x="101600" y="812800"/>
                </a:lnTo>
                <a:cubicBezTo>
                  <a:pt x="45525" y="812800"/>
                  <a:pt x="0" y="767275"/>
                  <a:pt x="0" y="7112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38590" y="3326197"/>
            <a:ext cx="66929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Zor mantık, matematik, planlama, çok adımlı karar verme görevlerinde doğruluğu ciddi şekilde artırır.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12838" y="4472820"/>
            <a:ext cx="7451876" cy="720876"/>
          </a:xfrm>
          <a:custGeom>
            <a:avLst/>
            <a:gdLst/>
            <a:ahLst/>
            <a:cxnLst/>
            <a:rect l="l" t="t" r="r" b="b"/>
            <a:pathLst>
              <a:path w="7451876" h="720876">
                <a:moveTo>
                  <a:pt x="152400" y="0"/>
                </a:moveTo>
                <a:lnTo>
                  <a:pt x="7299476" y="0"/>
                </a:lnTo>
                <a:cubicBezTo>
                  <a:pt x="7383644" y="0"/>
                  <a:pt x="7451876" y="68232"/>
                  <a:pt x="7451876" y="152400"/>
                </a:cubicBezTo>
                <a:lnTo>
                  <a:pt x="7451876" y="568476"/>
                </a:lnTo>
                <a:cubicBezTo>
                  <a:pt x="7451876" y="652644"/>
                  <a:pt x="7383644" y="720876"/>
                  <a:pt x="72994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2626" y="47062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1750" y="31750"/>
                </a:moveTo>
                <a:cubicBezTo>
                  <a:pt x="31750" y="22969"/>
                  <a:pt x="24656" y="15875"/>
                  <a:pt x="15875" y="15875"/>
                </a:cubicBezTo>
                <a:cubicBezTo>
                  <a:pt x="7094" y="15875"/>
                  <a:pt x="0" y="22969"/>
                  <a:pt x="0" y="31750"/>
                </a:cubicBezTo>
                <a:lnTo>
                  <a:pt x="0" y="198438"/>
                </a:lnTo>
                <a:cubicBezTo>
                  <a:pt x="0" y="220365"/>
                  <a:pt x="17760" y="238125"/>
                  <a:pt x="39688" y="238125"/>
                </a:cubicBezTo>
                <a:lnTo>
                  <a:pt x="238125" y="238125"/>
                </a:lnTo>
                <a:cubicBezTo>
                  <a:pt x="246906" y="238125"/>
                  <a:pt x="254000" y="231031"/>
                  <a:pt x="254000" y="222250"/>
                </a:cubicBezTo>
                <a:cubicBezTo>
                  <a:pt x="254000" y="213469"/>
                  <a:pt x="246906" y="206375"/>
                  <a:pt x="238125" y="206375"/>
                </a:cubicBezTo>
                <a:lnTo>
                  <a:pt x="39688" y="206375"/>
                </a:lnTo>
                <a:cubicBezTo>
                  <a:pt x="35322" y="206375"/>
                  <a:pt x="31750" y="202803"/>
                  <a:pt x="31750" y="198438"/>
                </a:cubicBezTo>
                <a:lnTo>
                  <a:pt x="31750" y="31750"/>
                </a:lnTo>
                <a:close/>
                <a:moveTo>
                  <a:pt x="233462" y="74712"/>
                </a:moveTo>
                <a:cubicBezTo>
                  <a:pt x="239663" y="68511"/>
                  <a:pt x="239663" y="58440"/>
                  <a:pt x="233462" y="52239"/>
                </a:cubicBezTo>
                <a:cubicBezTo>
                  <a:pt x="227261" y="46037"/>
                  <a:pt x="217190" y="46037"/>
                  <a:pt x="210989" y="52239"/>
                </a:cubicBezTo>
                <a:lnTo>
                  <a:pt x="158750" y="104527"/>
                </a:lnTo>
                <a:lnTo>
                  <a:pt x="130274" y="76101"/>
                </a:lnTo>
                <a:cubicBezTo>
                  <a:pt x="124073" y="69900"/>
                  <a:pt x="114002" y="69900"/>
                  <a:pt x="107801" y="76101"/>
                </a:cubicBezTo>
                <a:lnTo>
                  <a:pt x="60176" y="123726"/>
                </a:lnTo>
                <a:cubicBezTo>
                  <a:pt x="53975" y="129927"/>
                  <a:pt x="53975" y="139998"/>
                  <a:pt x="60176" y="146199"/>
                </a:cubicBezTo>
                <a:cubicBezTo>
                  <a:pt x="66377" y="152400"/>
                  <a:pt x="76448" y="152400"/>
                  <a:pt x="82649" y="146199"/>
                </a:cubicBezTo>
                <a:lnTo>
                  <a:pt x="119063" y="109786"/>
                </a:lnTo>
                <a:lnTo>
                  <a:pt x="147538" y="138261"/>
                </a:lnTo>
                <a:cubicBezTo>
                  <a:pt x="153739" y="144463"/>
                  <a:pt x="163810" y="144463"/>
                  <a:pt x="170011" y="138261"/>
                </a:cubicBezTo>
                <a:lnTo>
                  <a:pt x="233511" y="74761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1190776" y="4680855"/>
            <a:ext cx="3390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Etki: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Doğruluk oranı %40-60 artabilir!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85238" y="1528838"/>
            <a:ext cx="7451876" cy="7096276"/>
          </a:xfrm>
          <a:custGeom>
            <a:avLst/>
            <a:gdLst/>
            <a:ahLst/>
            <a:cxnLst/>
            <a:rect l="l" t="t" r="r" b="b"/>
            <a:pathLst>
              <a:path w="7451876" h="7096276">
                <a:moveTo>
                  <a:pt x="152428" y="0"/>
                </a:moveTo>
                <a:lnTo>
                  <a:pt x="7299448" y="0"/>
                </a:lnTo>
                <a:cubicBezTo>
                  <a:pt x="7383632" y="0"/>
                  <a:pt x="7451876" y="68244"/>
                  <a:pt x="7451876" y="152428"/>
                </a:cubicBezTo>
                <a:lnTo>
                  <a:pt x="7451876" y="6943848"/>
                </a:lnTo>
                <a:cubicBezTo>
                  <a:pt x="7451876" y="7028032"/>
                  <a:pt x="7383632" y="7096276"/>
                  <a:pt x="7299448" y="7096276"/>
                </a:cubicBezTo>
                <a:lnTo>
                  <a:pt x="152428" y="7096276"/>
                </a:lnTo>
                <a:cubicBezTo>
                  <a:pt x="68244" y="7096276"/>
                  <a:pt x="0" y="7028032"/>
                  <a:pt x="0" y="6943848"/>
                </a:cubicBezTo>
                <a:lnTo>
                  <a:pt x="0" y="152428"/>
                </a:lnTo>
                <a:cubicBezTo>
                  <a:pt x="0" y="68301"/>
                  <a:pt x="68301" y="0"/>
                  <a:pt x="15242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607576" y="1838474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31750" y="0"/>
                </a:moveTo>
                <a:cubicBezTo>
                  <a:pt x="14238" y="0"/>
                  <a:pt x="0" y="14238"/>
                  <a:pt x="0" y="31750"/>
                </a:cubicBezTo>
                <a:lnTo>
                  <a:pt x="0" y="222250"/>
                </a:lnTo>
                <a:cubicBezTo>
                  <a:pt x="0" y="239762"/>
                  <a:pt x="14238" y="254000"/>
                  <a:pt x="31750" y="254000"/>
                </a:cubicBezTo>
                <a:lnTo>
                  <a:pt x="158750" y="254000"/>
                </a:lnTo>
                <a:cubicBezTo>
                  <a:pt x="176262" y="254000"/>
                  <a:pt x="190500" y="239762"/>
                  <a:pt x="190500" y="222250"/>
                </a:cubicBezTo>
                <a:lnTo>
                  <a:pt x="190500" y="31750"/>
                </a:lnTo>
                <a:cubicBezTo>
                  <a:pt x="190500" y="14238"/>
                  <a:pt x="176262" y="0"/>
                  <a:pt x="158750" y="0"/>
                </a:cubicBezTo>
                <a:lnTo>
                  <a:pt x="31750" y="0"/>
                </a:lnTo>
                <a:close/>
                <a:moveTo>
                  <a:pt x="47625" y="31750"/>
                </a:moveTo>
                <a:lnTo>
                  <a:pt x="142875" y="31750"/>
                </a:lnTo>
                <a:cubicBezTo>
                  <a:pt x="151656" y="31750"/>
                  <a:pt x="158750" y="38844"/>
                  <a:pt x="158750" y="47625"/>
                </a:cubicBezTo>
                <a:lnTo>
                  <a:pt x="158750" y="63500"/>
                </a:lnTo>
                <a:cubicBezTo>
                  <a:pt x="158750" y="72281"/>
                  <a:pt x="151656" y="79375"/>
                  <a:pt x="142875" y="79375"/>
                </a:cubicBezTo>
                <a:lnTo>
                  <a:pt x="47625" y="79375"/>
                </a:lnTo>
                <a:cubicBezTo>
                  <a:pt x="38844" y="79375"/>
                  <a:pt x="31750" y="72281"/>
                  <a:pt x="31750" y="63500"/>
                </a:cubicBezTo>
                <a:lnTo>
                  <a:pt x="31750" y="47625"/>
                </a:lnTo>
                <a:cubicBezTo>
                  <a:pt x="31750" y="38844"/>
                  <a:pt x="38844" y="31750"/>
                  <a:pt x="47625" y="31750"/>
                </a:cubicBezTo>
                <a:close/>
                <a:moveTo>
                  <a:pt x="55563" y="115094"/>
                </a:moveTo>
                <a:cubicBezTo>
                  <a:pt x="55563" y="121665"/>
                  <a:pt x="50227" y="127000"/>
                  <a:pt x="43656" y="127000"/>
                </a:cubicBezTo>
                <a:cubicBezTo>
                  <a:pt x="37085" y="127000"/>
                  <a:pt x="31750" y="121665"/>
                  <a:pt x="31750" y="115094"/>
                </a:cubicBezTo>
                <a:cubicBezTo>
                  <a:pt x="31750" y="108523"/>
                  <a:pt x="37085" y="103188"/>
                  <a:pt x="43656" y="103188"/>
                </a:cubicBezTo>
                <a:cubicBezTo>
                  <a:pt x="50227" y="103188"/>
                  <a:pt x="55563" y="108523"/>
                  <a:pt x="55563" y="115094"/>
                </a:cubicBezTo>
                <a:close/>
                <a:moveTo>
                  <a:pt x="95250" y="127000"/>
                </a:moveTo>
                <a:cubicBezTo>
                  <a:pt x="88679" y="127000"/>
                  <a:pt x="83344" y="121665"/>
                  <a:pt x="83344" y="115094"/>
                </a:cubicBezTo>
                <a:cubicBezTo>
                  <a:pt x="83344" y="108523"/>
                  <a:pt x="88679" y="103188"/>
                  <a:pt x="95250" y="103188"/>
                </a:cubicBezTo>
                <a:cubicBezTo>
                  <a:pt x="101821" y="103188"/>
                  <a:pt x="107156" y="108523"/>
                  <a:pt x="107156" y="115094"/>
                </a:cubicBezTo>
                <a:cubicBezTo>
                  <a:pt x="107156" y="121665"/>
                  <a:pt x="101821" y="127000"/>
                  <a:pt x="95250" y="127000"/>
                </a:cubicBezTo>
                <a:close/>
                <a:moveTo>
                  <a:pt x="158750" y="115094"/>
                </a:moveTo>
                <a:cubicBezTo>
                  <a:pt x="158750" y="121665"/>
                  <a:pt x="153415" y="127000"/>
                  <a:pt x="146844" y="127000"/>
                </a:cubicBezTo>
                <a:cubicBezTo>
                  <a:pt x="140273" y="127000"/>
                  <a:pt x="134938" y="121665"/>
                  <a:pt x="134938" y="115094"/>
                </a:cubicBezTo>
                <a:cubicBezTo>
                  <a:pt x="134938" y="108523"/>
                  <a:pt x="140273" y="103188"/>
                  <a:pt x="146844" y="103188"/>
                </a:cubicBezTo>
                <a:cubicBezTo>
                  <a:pt x="153415" y="103188"/>
                  <a:pt x="158750" y="108523"/>
                  <a:pt x="158750" y="115094"/>
                </a:cubicBezTo>
                <a:close/>
                <a:moveTo>
                  <a:pt x="43656" y="174625"/>
                </a:moveTo>
                <a:cubicBezTo>
                  <a:pt x="37085" y="174625"/>
                  <a:pt x="31750" y="169290"/>
                  <a:pt x="31750" y="162719"/>
                </a:cubicBezTo>
                <a:cubicBezTo>
                  <a:pt x="31750" y="156148"/>
                  <a:pt x="37085" y="150813"/>
                  <a:pt x="43656" y="150813"/>
                </a:cubicBezTo>
                <a:cubicBezTo>
                  <a:pt x="50227" y="150813"/>
                  <a:pt x="55563" y="156148"/>
                  <a:pt x="55563" y="162719"/>
                </a:cubicBezTo>
                <a:cubicBezTo>
                  <a:pt x="55563" y="169290"/>
                  <a:pt x="50227" y="174625"/>
                  <a:pt x="43656" y="174625"/>
                </a:cubicBezTo>
                <a:close/>
                <a:moveTo>
                  <a:pt x="107156" y="162719"/>
                </a:moveTo>
                <a:cubicBezTo>
                  <a:pt x="107156" y="169290"/>
                  <a:pt x="101821" y="174625"/>
                  <a:pt x="95250" y="174625"/>
                </a:cubicBezTo>
                <a:cubicBezTo>
                  <a:pt x="88679" y="174625"/>
                  <a:pt x="83344" y="169290"/>
                  <a:pt x="83344" y="162719"/>
                </a:cubicBezTo>
                <a:cubicBezTo>
                  <a:pt x="83344" y="156148"/>
                  <a:pt x="88679" y="150813"/>
                  <a:pt x="95250" y="150813"/>
                </a:cubicBezTo>
                <a:cubicBezTo>
                  <a:pt x="101821" y="150813"/>
                  <a:pt x="107156" y="156148"/>
                  <a:pt x="107156" y="162719"/>
                </a:cubicBezTo>
                <a:close/>
                <a:moveTo>
                  <a:pt x="146844" y="174625"/>
                </a:moveTo>
                <a:cubicBezTo>
                  <a:pt x="140273" y="174625"/>
                  <a:pt x="134938" y="169290"/>
                  <a:pt x="134938" y="162719"/>
                </a:cubicBezTo>
                <a:cubicBezTo>
                  <a:pt x="134938" y="156148"/>
                  <a:pt x="140273" y="150813"/>
                  <a:pt x="146844" y="150813"/>
                </a:cubicBezTo>
                <a:cubicBezTo>
                  <a:pt x="153415" y="150813"/>
                  <a:pt x="158750" y="156148"/>
                  <a:pt x="158750" y="162719"/>
                </a:cubicBezTo>
                <a:cubicBezTo>
                  <a:pt x="158750" y="169290"/>
                  <a:pt x="153415" y="174625"/>
                  <a:pt x="146844" y="174625"/>
                </a:cubicBezTo>
                <a:close/>
                <a:moveTo>
                  <a:pt x="31750" y="210344"/>
                </a:moveTo>
                <a:cubicBezTo>
                  <a:pt x="31750" y="203746"/>
                  <a:pt x="37058" y="198438"/>
                  <a:pt x="43656" y="198438"/>
                </a:cubicBezTo>
                <a:lnTo>
                  <a:pt x="99219" y="198438"/>
                </a:lnTo>
                <a:cubicBezTo>
                  <a:pt x="105817" y="198438"/>
                  <a:pt x="111125" y="203746"/>
                  <a:pt x="111125" y="210344"/>
                </a:cubicBezTo>
                <a:cubicBezTo>
                  <a:pt x="111125" y="216942"/>
                  <a:pt x="105817" y="222250"/>
                  <a:pt x="99219" y="222250"/>
                </a:cubicBezTo>
                <a:lnTo>
                  <a:pt x="43656" y="222250"/>
                </a:lnTo>
                <a:cubicBezTo>
                  <a:pt x="37058" y="222250"/>
                  <a:pt x="31750" y="216942"/>
                  <a:pt x="31750" y="210344"/>
                </a:cubicBezTo>
                <a:close/>
                <a:moveTo>
                  <a:pt x="146844" y="198438"/>
                </a:moveTo>
                <a:cubicBezTo>
                  <a:pt x="153442" y="198438"/>
                  <a:pt x="158750" y="203746"/>
                  <a:pt x="158750" y="210344"/>
                </a:cubicBezTo>
                <a:cubicBezTo>
                  <a:pt x="158750" y="216942"/>
                  <a:pt x="153442" y="222250"/>
                  <a:pt x="146844" y="222250"/>
                </a:cubicBezTo>
                <a:cubicBezTo>
                  <a:pt x="140246" y="222250"/>
                  <a:pt x="134938" y="216942"/>
                  <a:pt x="134938" y="210344"/>
                </a:cubicBezTo>
                <a:cubicBezTo>
                  <a:pt x="134938" y="203746"/>
                  <a:pt x="140246" y="198438"/>
                  <a:pt x="146844" y="198438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88615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Örnek: Matematik Problemi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548914" y="2351312"/>
            <a:ext cx="6931176" cy="1038376"/>
          </a:xfrm>
          <a:custGeom>
            <a:avLst/>
            <a:gdLst/>
            <a:ahLst/>
            <a:cxnLst/>
            <a:rect l="l" t="t" r="r" b="b"/>
            <a:pathLst>
              <a:path w="6931176" h="1038376">
                <a:moveTo>
                  <a:pt x="101605" y="0"/>
                </a:moveTo>
                <a:lnTo>
                  <a:pt x="6829571" y="0"/>
                </a:lnTo>
                <a:cubicBezTo>
                  <a:pt x="6885686" y="0"/>
                  <a:pt x="6931176" y="45490"/>
                  <a:pt x="6931176" y="101605"/>
                </a:cubicBezTo>
                <a:lnTo>
                  <a:pt x="6931176" y="936771"/>
                </a:lnTo>
                <a:cubicBezTo>
                  <a:pt x="6931176" y="992886"/>
                  <a:pt x="6885686" y="1038376"/>
                  <a:pt x="68295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06152" y="2527908"/>
            <a:ext cx="60910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Soru: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706152" y="2769741"/>
            <a:ext cx="5731586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"Bir kafede 5 masa var. Her masada 4 sandalye var. Her sandalyede 2 kişi oturuyor. Toplam kaç kişi var?"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548914" y="3553359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 w="9676">
            <a:solidFill>
              <a:srgbClr val="EF4444">
                <a:alpha val="30196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706152" y="3734780"/>
            <a:ext cx="1580318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❌ Normal Prompt: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706152" y="4066195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Cevap: 40 (Yanlış! Doğrusu: 5 × 4 × 2 = 40... aslında bu doğru 😅)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548914" y="4639507"/>
            <a:ext cx="6931176" cy="1038376"/>
          </a:xfrm>
          <a:custGeom>
            <a:avLst/>
            <a:gdLst/>
            <a:ahLst/>
            <a:cxnLst/>
            <a:rect l="l" t="t" r="r" b="b"/>
            <a:pathLst>
              <a:path w="6931176" h="1038376">
                <a:moveTo>
                  <a:pt x="101605" y="0"/>
                </a:moveTo>
                <a:lnTo>
                  <a:pt x="6829571" y="0"/>
                </a:lnTo>
                <a:cubicBezTo>
                  <a:pt x="6885686" y="0"/>
                  <a:pt x="6931176" y="45490"/>
                  <a:pt x="6931176" y="101605"/>
                </a:cubicBezTo>
                <a:lnTo>
                  <a:pt x="6931176" y="936771"/>
                </a:lnTo>
                <a:cubicBezTo>
                  <a:pt x="6931176" y="992886"/>
                  <a:pt x="6885686" y="1038376"/>
                  <a:pt x="68295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06152" y="4816103"/>
            <a:ext cx="15558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CoT Prompt: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706152" y="5057924"/>
            <a:ext cx="6672444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problemi adım adım düşün, önce ara hesaplamaları yaz, sonra nihai cevabı en sonda ver."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548914" y="5841555"/>
            <a:ext cx="6931176" cy="1584476"/>
          </a:xfrm>
          <a:custGeom>
            <a:avLst/>
            <a:gdLst/>
            <a:ahLst/>
            <a:cxnLst/>
            <a:rect l="l" t="t" r="r" b="b"/>
            <a:pathLst>
              <a:path w="6931176" h="1584476">
                <a:moveTo>
                  <a:pt x="101597" y="0"/>
                </a:moveTo>
                <a:lnTo>
                  <a:pt x="6829580" y="0"/>
                </a:lnTo>
                <a:cubicBezTo>
                  <a:pt x="6885690" y="0"/>
                  <a:pt x="6931176" y="45486"/>
                  <a:pt x="6931176" y="101597"/>
                </a:cubicBezTo>
                <a:lnTo>
                  <a:pt x="6931176" y="1482880"/>
                </a:lnTo>
                <a:cubicBezTo>
                  <a:pt x="6931176" y="1538990"/>
                  <a:pt x="6885690" y="1584476"/>
                  <a:pt x="6829580" y="1584476"/>
                </a:cubicBezTo>
                <a:lnTo>
                  <a:pt x="101597" y="1584476"/>
                </a:lnTo>
                <a:cubicBezTo>
                  <a:pt x="45486" y="1584476"/>
                  <a:pt x="0" y="1538990"/>
                  <a:pt x="0" y="1482880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06152" y="6022975"/>
            <a:ext cx="973667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CoT Cevap: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706152" y="6276975"/>
            <a:ext cx="1445003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 Toplam masa: 5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706152" y="6530975"/>
            <a:ext cx="3813856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 Her masada sandalye: 4 → 5 × 4 = 20 sandalye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706152" y="6784975"/>
            <a:ext cx="3339268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 Her sandalyede kişi: 2 → 20 × 2 = 40 kişi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06152" y="7038975"/>
            <a:ext cx="159702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Nihai Cevap: 40 kişi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00013" y="110728"/>
                </a:moveTo>
                <a:cubicBezTo>
                  <a:pt x="70442" y="110728"/>
                  <a:pt x="46434" y="86721"/>
                  <a:pt x="46434" y="57150"/>
                </a:cubicBezTo>
                <a:cubicBezTo>
                  <a:pt x="46434" y="27579"/>
                  <a:pt x="70442" y="3572"/>
                  <a:pt x="100012" y="3572"/>
                </a:cubicBezTo>
                <a:cubicBezTo>
                  <a:pt x="129583" y="3572"/>
                  <a:pt x="153591" y="27579"/>
                  <a:pt x="153591" y="57150"/>
                </a:cubicBezTo>
                <a:cubicBezTo>
                  <a:pt x="153591" y="86721"/>
                  <a:pt x="129583" y="110728"/>
                  <a:pt x="100013" y="110728"/>
                </a:cubicBezTo>
                <a:close/>
                <a:moveTo>
                  <a:pt x="86395" y="135731"/>
                </a:moveTo>
                <a:lnTo>
                  <a:pt x="113630" y="135731"/>
                </a:lnTo>
                <a:cubicBezTo>
                  <a:pt x="117961" y="135731"/>
                  <a:pt x="121444" y="139214"/>
                  <a:pt x="121444" y="143545"/>
                </a:cubicBezTo>
                <a:cubicBezTo>
                  <a:pt x="121444" y="145420"/>
                  <a:pt x="120774" y="147206"/>
                  <a:pt x="119569" y="148635"/>
                </a:cubicBezTo>
                <a:lnTo>
                  <a:pt x="107335" y="162922"/>
                </a:lnTo>
                <a:lnTo>
                  <a:pt x="121176" y="214313"/>
                </a:lnTo>
                <a:lnTo>
                  <a:pt x="121444" y="214313"/>
                </a:lnTo>
                <a:lnTo>
                  <a:pt x="136892" y="152474"/>
                </a:lnTo>
                <a:cubicBezTo>
                  <a:pt x="137874" y="148590"/>
                  <a:pt x="141848" y="146224"/>
                  <a:pt x="145599" y="147652"/>
                </a:cubicBezTo>
                <a:cubicBezTo>
                  <a:pt x="173236" y="158189"/>
                  <a:pt x="192881" y="184978"/>
                  <a:pt x="192881" y="216322"/>
                </a:cubicBezTo>
                <a:cubicBezTo>
                  <a:pt x="192881" y="223064"/>
                  <a:pt x="187389" y="228555"/>
                  <a:pt x="180648" y="228555"/>
                </a:cubicBezTo>
                <a:lnTo>
                  <a:pt x="19377" y="228600"/>
                </a:lnTo>
                <a:cubicBezTo>
                  <a:pt x="12636" y="228600"/>
                  <a:pt x="7144" y="223108"/>
                  <a:pt x="7144" y="216366"/>
                </a:cubicBezTo>
                <a:cubicBezTo>
                  <a:pt x="7144" y="185023"/>
                  <a:pt x="26789" y="158234"/>
                  <a:pt x="54426" y="147697"/>
                </a:cubicBezTo>
                <a:cubicBezTo>
                  <a:pt x="58177" y="146268"/>
                  <a:pt x="62151" y="148635"/>
                  <a:pt x="63133" y="152519"/>
                </a:cubicBezTo>
                <a:lnTo>
                  <a:pt x="78581" y="214357"/>
                </a:lnTo>
                <a:lnTo>
                  <a:pt x="78849" y="214357"/>
                </a:lnTo>
                <a:lnTo>
                  <a:pt x="92690" y="162967"/>
                </a:lnTo>
                <a:lnTo>
                  <a:pt x="80456" y="148679"/>
                </a:lnTo>
                <a:cubicBezTo>
                  <a:pt x="79251" y="147251"/>
                  <a:pt x="78581" y="145465"/>
                  <a:pt x="78581" y="143589"/>
                </a:cubicBezTo>
                <a:cubicBezTo>
                  <a:pt x="78581" y="139258"/>
                  <a:pt x="82064" y="135776"/>
                  <a:pt x="86395" y="13577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896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Rol Atama ve Yapılandırılmış Çıktı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0219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948115" y="1979997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-2480" y="58539"/>
                </a:moveTo>
                <a:lnTo>
                  <a:pt x="11658" y="138757"/>
                </a:lnTo>
                <a:cubicBezTo>
                  <a:pt x="18604" y="178197"/>
                  <a:pt x="49510" y="209104"/>
                  <a:pt x="88950" y="216049"/>
                </a:cubicBezTo>
                <a:lnTo>
                  <a:pt x="95250" y="217140"/>
                </a:lnTo>
                <a:cubicBezTo>
                  <a:pt x="87064" y="202952"/>
                  <a:pt x="81806" y="187027"/>
                  <a:pt x="80070" y="170259"/>
                </a:cubicBezTo>
                <a:lnTo>
                  <a:pt x="68114" y="172393"/>
                </a:lnTo>
                <a:cubicBezTo>
                  <a:pt x="63302" y="173236"/>
                  <a:pt x="58787" y="169515"/>
                  <a:pt x="59730" y="164703"/>
                </a:cubicBezTo>
                <a:cubicBezTo>
                  <a:pt x="62111" y="152450"/>
                  <a:pt x="69205" y="141585"/>
                  <a:pt x="79425" y="134491"/>
                </a:cubicBezTo>
                <a:lnTo>
                  <a:pt x="79425" y="97482"/>
                </a:lnTo>
                <a:cubicBezTo>
                  <a:pt x="78730" y="97879"/>
                  <a:pt x="77936" y="98127"/>
                  <a:pt x="77093" y="98276"/>
                </a:cubicBezTo>
                <a:lnTo>
                  <a:pt x="45839" y="103783"/>
                </a:lnTo>
                <a:cubicBezTo>
                  <a:pt x="41523" y="104527"/>
                  <a:pt x="37257" y="101600"/>
                  <a:pt x="37951" y="97284"/>
                </a:cubicBezTo>
                <a:cubicBezTo>
                  <a:pt x="39489" y="87561"/>
                  <a:pt x="47079" y="79425"/>
                  <a:pt x="57348" y="77589"/>
                </a:cubicBezTo>
                <a:cubicBezTo>
                  <a:pt x="65881" y="76101"/>
                  <a:pt x="74166" y="79325"/>
                  <a:pt x="79474" y="85427"/>
                </a:cubicBezTo>
                <a:lnTo>
                  <a:pt x="79474" y="74166"/>
                </a:lnTo>
                <a:cubicBezTo>
                  <a:pt x="79474" y="63004"/>
                  <a:pt x="82897" y="48171"/>
                  <a:pt x="95498" y="37753"/>
                </a:cubicBezTo>
                <a:cubicBezTo>
                  <a:pt x="108396" y="27087"/>
                  <a:pt x="129084" y="15974"/>
                  <a:pt x="157460" y="10864"/>
                </a:cubicBezTo>
                <a:cubicBezTo>
                  <a:pt x="142329" y="2778"/>
                  <a:pt x="114647" y="-5011"/>
                  <a:pt x="76200" y="1736"/>
                </a:cubicBezTo>
                <a:cubicBezTo>
                  <a:pt x="36364" y="8781"/>
                  <a:pt x="12700" y="26591"/>
                  <a:pt x="1736" y="39489"/>
                </a:cubicBezTo>
                <a:cubicBezTo>
                  <a:pt x="-2729" y="44698"/>
                  <a:pt x="-3621" y="51842"/>
                  <a:pt x="-2431" y="58589"/>
                </a:cubicBezTo>
                <a:close/>
                <a:moveTo>
                  <a:pt x="103188" y="68808"/>
                </a:moveTo>
                <a:lnTo>
                  <a:pt x="103188" y="155525"/>
                </a:lnTo>
                <a:cubicBezTo>
                  <a:pt x="103188" y="195560"/>
                  <a:pt x="128240" y="231378"/>
                  <a:pt x="165894" y="245021"/>
                </a:cubicBezTo>
                <a:lnTo>
                  <a:pt x="179636" y="250031"/>
                </a:lnTo>
                <a:cubicBezTo>
                  <a:pt x="186630" y="252561"/>
                  <a:pt x="194320" y="252561"/>
                  <a:pt x="201315" y="250031"/>
                </a:cubicBezTo>
                <a:lnTo>
                  <a:pt x="215106" y="245070"/>
                </a:lnTo>
                <a:cubicBezTo>
                  <a:pt x="252760" y="231378"/>
                  <a:pt x="277813" y="195610"/>
                  <a:pt x="277813" y="155525"/>
                </a:cubicBezTo>
                <a:lnTo>
                  <a:pt x="277813" y="68808"/>
                </a:lnTo>
                <a:cubicBezTo>
                  <a:pt x="277813" y="65385"/>
                  <a:pt x="276771" y="61962"/>
                  <a:pt x="274340" y="59581"/>
                </a:cubicBezTo>
                <a:cubicBezTo>
                  <a:pt x="263128" y="48419"/>
                  <a:pt x="235545" y="31800"/>
                  <a:pt x="190500" y="31800"/>
                </a:cubicBezTo>
                <a:cubicBezTo>
                  <a:pt x="145455" y="31800"/>
                  <a:pt x="117872" y="48468"/>
                  <a:pt x="106660" y="59581"/>
                </a:cubicBezTo>
                <a:cubicBezTo>
                  <a:pt x="104229" y="62012"/>
                  <a:pt x="103188" y="65385"/>
                  <a:pt x="103188" y="68808"/>
                </a:cubicBezTo>
                <a:close/>
                <a:moveTo>
                  <a:pt x="135979" y="161627"/>
                </a:moveTo>
                <a:cubicBezTo>
                  <a:pt x="135285" y="158155"/>
                  <a:pt x="139452" y="156170"/>
                  <a:pt x="142280" y="158353"/>
                </a:cubicBezTo>
                <a:cubicBezTo>
                  <a:pt x="155625" y="168573"/>
                  <a:pt x="172343" y="174675"/>
                  <a:pt x="190500" y="174675"/>
                </a:cubicBezTo>
                <a:cubicBezTo>
                  <a:pt x="208657" y="174675"/>
                  <a:pt x="225326" y="168573"/>
                  <a:pt x="238720" y="158353"/>
                </a:cubicBezTo>
                <a:cubicBezTo>
                  <a:pt x="241548" y="156170"/>
                  <a:pt x="245715" y="158155"/>
                  <a:pt x="245021" y="161627"/>
                </a:cubicBezTo>
                <a:cubicBezTo>
                  <a:pt x="240010" y="187127"/>
                  <a:pt x="217488" y="206425"/>
                  <a:pt x="190500" y="206425"/>
                </a:cubicBezTo>
                <a:cubicBezTo>
                  <a:pt x="163513" y="206425"/>
                  <a:pt x="140990" y="187176"/>
                  <a:pt x="135979" y="161627"/>
                </a:cubicBezTo>
                <a:close/>
                <a:moveTo>
                  <a:pt x="136227" y="111274"/>
                </a:moveTo>
                <a:cubicBezTo>
                  <a:pt x="139502" y="101947"/>
                  <a:pt x="148332" y="95250"/>
                  <a:pt x="158750" y="95250"/>
                </a:cubicBezTo>
                <a:cubicBezTo>
                  <a:pt x="169168" y="95250"/>
                  <a:pt x="178048" y="101947"/>
                  <a:pt x="181273" y="111274"/>
                </a:cubicBezTo>
                <a:cubicBezTo>
                  <a:pt x="182711" y="115441"/>
                  <a:pt x="179040" y="119063"/>
                  <a:pt x="174625" y="119063"/>
                </a:cubicBezTo>
                <a:lnTo>
                  <a:pt x="142875" y="119063"/>
                </a:lnTo>
                <a:cubicBezTo>
                  <a:pt x="138509" y="119063"/>
                  <a:pt x="134789" y="115391"/>
                  <a:pt x="136227" y="111274"/>
                </a:cubicBezTo>
                <a:close/>
                <a:moveTo>
                  <a:pt x="238125" y="119063"/>
                </a:moveTo>
                <a:lnTo>
                  <a:pt x="206375" y="119063"/>
                </a:lnTo>
                <a:cubicBezTo>
                  <a:pt x="202009" y="119063"/>
                  <a:pt x="198289" y="115391"/>
                  <a:pt x="199727" y="111274"/>
                </a:cubicBezTo>
                <a:cubicBezTo>
                  <a:pt x="202952" y="101947"/>
                  <a:pt x="211832" y="95250"/>
                  <a:pt x="222250" y="95250"/>
                </a:cubicBezTo>
                <a:cubicBezTo>
                  <a:pt x="232668" y="95250"/>
                  <a:pt x="241548" y="101947"/>
                  <a:pt x="244773" y="111274"/>
                </a:cubicBezTo>
                <a:cubicBezTo>
                  <a:pt x="246211" y="115441"/>
                  <a:pt x="242540" y="119063"/>
                  <a:pt x="238125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548190" y="1903797"/>
            <a:ext cx="152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Rol Atama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86190" y="2614997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38590" y="2767397"/>
            <a:ext cx="670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Modele bir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3B82F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rol/perspektif verirsin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"kıdemli yazılım mühendisi", "Türkçe öğretmeni", "SEO uzmanı" vb.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86190" y="3681797"/>
            <a:ext cx="6908800" cy="609600"/>
          </a:xfrm>
          <a:custGeom>
            <a:avLst/>
            <a:gdLst/>
            <a:ahLst/>
            <a:cxnLst/>
            <a:rect l="l" t="t" r="r" b="b"/>
            <a:pathLst>
              <a:path w="6908800" h="6096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507998"/>
                </a:lnTo>
                <a:cubicBezTo>
                  <a:pt x="6908800" y="564111"/>
                  <a:pt x="6863311" y="609600"/>
                  <a:pt x="68071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38590" y="3834197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Etki: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Çıktının tonu, detay seviyesi ve odak noktası daha tutarlı hale gelir.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1029" y="4448635"/>
            <a:ext cx="6905776" cy="1762276"/>
          </a:xfrm>
          <a:custGeom>
            <a:avLst/>
            <a:gdLst/>
            <a:ahLst/>
            <a:cxnLst/>
            <a:rect l="l" t="t" r="r" b="b"/>
            <a:pathLst>
              <a:path w="6905776" h="1762276">
                <a:moveTo>
                  <a:pt x="101595" y="0"/>
                </a:moveTo>
                <a:lnTo>
                  <a:pt x="6804181" y="0"/>
                </a:lnTo>
                <a:cubicBezTo>
                  <a:pt x="6860290" y="0"/>
                  <a:pt x="6905776" y="45486"/>
                  <a:pt x="6905776" y="101595"/>
                </a:cubicBezTo>
                <a:lnTo>
                  <a:pt x="6905776" y="1660681"/>
                </a:lnTo>
                <a:cubicBezTo>
                  <a:pt x="6905776" y="1716790"/>
                  <a:pt x="6860290" y="1762276"/>
                  <a:pt x="6804181" y="1762276"/>
                </a:cubicBezTo>
                <a:lnTo>
                  <a:pt x="101595" y="1762276"/>
                </a:lnTo>
                <a:cubicBezTo>
                  <a:pt x="45486" y="1762276"/>
                  <a:pt x="0" y="1716790"/>
                  <a:pt x="0" y="1660681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8267" y="46252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48267" y="4867052"/>
            <a:ext cx="6567896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"20 yıllık deneyime sahip bir Python kıdemli geliştiricisisin. Kod incelemesi yap ve: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48267" y="5350706"/>
            <a:ext cx="301348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Güvenlik açıklarını belirt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48267" y="5592539"/>
            <a:ext cx="332712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Performans optimizasyonu öner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48267" y="5834373"/>
            <a:ext cx="541794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Clean code prensiplerine uygunluğunu değerlendir"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924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58591" y="180219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2" name="Shape 20"/>
          <p:cNvSpPr/>
          <p:nvPr/>
        </p:nvSpPr>
        <p:spPr>
          <a:xfrm>
            <a:off x="8768141" y="1979997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0" y="31750"/>
                </a:moveTo>
                <a:cubicBezTo>
                  <a:pt x="0" y="14238"/>
                  <a:pt x="14238" y="0"/>
                  <a:pt x="31750" y="0"/>
                </a:cubicBezTo>
                <a:lnTo>
                  <a:pt x="105916" y="0"/>
                </a:lnTo>
                <a:cubicBezTo>
                  <a:pt x="114350" y="0"/>
                  <a:pt x="122436" y="3324"/>
                  <a:pt x="128389" y="9277"/>
                </a:cubicBezTo>
                <a:lnTo>
                  <a:pt x="181223" y="62161"/>
                </a:lnTo>
                <a:cubicBezTo>
                  <a:pt x="187176" y="68114"/>
                  <a:pt x="190500" y="76200"/>
                  <a:pt x="190500" y="84634"/>
                </a:cubicBezTo>
                <a:lnTo>
                  <a:pt x="190500" y="222250"/>
                </a:lnTo>
                <a:cubicBezTo>
                  <a:pt x="190500" y="239762"/>
                  <a:pt x="176262" y="254000"/>
                  <a:pt x="158750" y="254000"/>
                </a:cubicBezTo>
                <a:lnTo>
                  <a:pt x="31750" y="254000"/>
                </a:lnTo>
                <a:cubicBezTo>
                  <a:pt x="14238" y="254000"/>
                  <a:pt x="0" y="239762"/>
                  <a:pt x="0" y="222250"/>
                </a:cubicBezTo>
                <a:lnTo>
                  <a:pt x="0" y="31750"/>
                </a:lnTo>
                <a:close/>
                <a:moveTo>
                  <a:pt x="103188" y="29021"/>
                </a:moveTo>
                <a:lnTo>
                  <a:pt x="103188" y="75406"/>
                </a:lnTo>
                <a:cubicBezTo>
                  <a:pt x="103188" y="82004"/>
                  <a:pt x="108496" y="87313"/>
                  <a:pt x="115094" y="87313"/>
                </a:cubicBezTo>
                <a:lnTo>
                  <a:pt x="161479" y="87313"/>
                </a:lnTo>
                <a:lnTo>
                  <a:pt x="103188" y="29021"/>
                </a:lnTo>
                <a:close/>
                <a:moveTo>
                  <a:pt x="76498" y="146645"/>
                </a:moveTo>
                <a:cubicBezTo>
                  <a:pt x="80764" y="141635"/>
                  <a:pt x="80218" y="134144"/>
                  <a:pt x="75208" y="129877"/>
                </a:cubicBezTo>
                <a:cubicBezTo>
                  <a:pt x="70197" y="125611"/>
                  <a:pt x="62706" y="126157"/>
                  <a:pt x="58440" y="131167"/>
                </a:cubicBezTo>
                <a:lnTo>
                  <a:pt x="34627" y="158948"/>
                </a:lnTo>
                <a:cubicBezTo>
                  <a:pt x="30807" y="163413"/>
                  <a:pt x="30807" y="169962"/>
                  <a:pt x="34627" y="174427"/>
                </a:cubicBezTo>
                <a:lnTo>
                  <a:pt x="58440" y="202208"/>
                </a:lnTo>
                <a:cubicBezTo>
                  <a:pt x="62706" y="207218"/>
                  <a:pt x="70247" y="207764"/>
                  <a:pt x="75208" y="203498"/>
                </a:cubicBezTo>
                <a:cubicBezTo>
                  <a:pt x="80169" y="199231"/>
                  <a:pt x="80764" y="191691"/>
                  <a:pt x="76498" y="186730"/>
                </a:cubicBezTo>
                <a:lnTo>
                  <a:pt x="59333" y="166688"/>
                </a:lnTo>
                <a:lnTo>
                  <a:pt x="76498" y="146645"/>
                </a:lnTo>
                <a:close/>
                <a:moveTo>
                  <a:pt x="132060" y="131167"/>
                </a:moveTo>
                <a:cubicBezTo>
                  <a:pt x="127794" y="126157"/>
                  <a:pt x="120253" y="125611"/>
                  <a:pt x="115292" y="129877"/>
                </a:cubicBezTo>
                <a:cubicBezTo>
                  <a:pt x="110331" y="134144"/>
                  <a:pt x="109736" y="141684"/>
                  <a:pt x="114002" y="146645"/>
                </a:cubicBezTo>
                <a:lnTo>
                  <a:pt x="131167" y="166688"/>
                </a:lnTo>
                <a:lnTo>
                  <a:pt x="114002" y="186730"/>
                </a:lnTo>
                <a:cubicBezTo>
                  <a:pt x="109736" y="191740"/>
                  <a:pt x="110282" y="199231"/>
                  <a:pt x="115292" y="203498"/>
                </a:cubicBezTo>
                <a:cubicBezTo>
                  <a:pt x="120303" y="207764"/>
                  <a:pt x="127794" y="207218"/>
                  <a:pt x="132060" y="202208"/>
                </a:cubicBezTo>
                <a:lnTo>
                  <a:pt x="155873" y="174427"/>
                </a:lnTo>
                <a:cubicBezTo>
                  <a:pt x="159693" y="169962"/>
                  <a:pt x="159693" y="163413"/>
                  <a:pt x="155873" y="158948"/>
                </a:cubicBezTo>
                <a:lnTo>
                  <a:pt x="132060" y="13116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9320591" y="1903797"/>
            <a:ext cx="279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Yapılandırılmış Çıktı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558591" y="2614997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8710991" y="2767397"/>
            <a:ext cx="670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Modelden çıktıyı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/>
                </a:solidFill>
                <a:highlight>
                  <a:srgbClr val="10B981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belirli bir formatta 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(JSON, tablo, başlık listesi vb.) üretmesini istersin.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58591" y="3681797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710991" y="3834197"/>
            <a:ext cx="670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Otomasyon, entegrasyon ve sonradan işleme (ör. kodda parse etmek) için çok faydalıdır.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563429" y="4753435"/>
            <a:ext cx="6905776" cy="2003576"/>
          </a:xfrm>
          <a:custGeom>
            <a:avLst/>
            <a:gdLst/>
            <a:ahLst/>
            <a:cxnLst/>
            <a:rect l="l" t="t" r="r" b="b"/>
            <a:pathLst>
              <a:path w="6905776" h="2003576">
                <a:moveTo>
                  <a:pt x="101601" y="0"/>
                </a:moveTo>
                <a:lnTo>
                  <a:pt x="6804175" y="0"/>
                </a:lnTo>
                <a:cubicBezTo>
                  <a:pt x="6860250" y="0"/>
                  <a:pt x="6905776" y="45526"/>
                  <a:pt x="6905776" y="101601"/>
                </a:cubicBezTo>
                <a:lnTo>
                  <a:pt x="6905776" y="1901975"/>
                </a:lnTo>
                <a:cubicBezTo>
                  <a:pt x="6905776" y="1958050"/>
                  <a:pt x="6860250" y="2003576"/>
                  <a:pt x="6804175" y="2003576"/>
                </a:cubicBezTo>
                <a:lnTo>
                  <a:pt x="101601" y="2003576"/>
                </a:lnTo>
                <a:cubicBezTo>
                  <a:pt x="45526" y="2003576"/>
                  <a:pt x="0" y="1958050"/>
                  <a:pt x="0" y="19019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720667" y="49300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720667" y="5171852"/>
            <a:ext cx="479072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"Cevabı yalnızca geçerli JSON formatında ver: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720667" y="5413685"/>
            <a:ext cx="1909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{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20667" y="5655506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'baslik': '...',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720667" y="5897339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'ozet': '...',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720667" y="6139173"/>
            <a:ext cx="374532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'anahtar_kelimeler': ['...', '...']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720667" y="6380993"/>
            <a:ext cx="2954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}"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12838" y="7910290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52626" y="814372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97693" y="6052"/>
                </a:moveTo>
                <a:lnTo>
                  <a:pt x="153938" y="49808"/>
                </a:lnTo>
                <a:lnTo>
                  <a:pt x="204192" y="100062"/>
                </a:lnTo>
                <a:lnTo>
                  <a:pt x="247948" y="56307"/>
                </a:lnTo>
                <a:cubicBezTo>
                  <a:pt x="251817" y="52388"/>
                  <a:pt x="254000" y="47129"/>
                  <a:pt x="254000" y="41672"/>
                </a:cubicBezTo>
                <a:cubicBezTo>
                  <a:pt x="254000" y="36215"/>
                  <a:pt x="251817" y="30956"/>
                  <a:pt x="247948" y="27037"/>
                </a:cubicBezTo>
                <a:lnTo>
                  <a:pt x="226963" y="6052"/>
                </a:lnTo>
                <a:cubicBezTo>
                  <a:pt x="223044" y="2183"/>
                  <a:pt x="217785" y="0"/>
                  <a:pt x="212328" y="0"/>
                </a:cubicBezTo>
                <a:cubicBezTo>
                  <a:pt x="206871" y="0"/>
                  <a:pt x="201613" y="2183"/>
                  <a:pt x="197693" y="6052"/>
                </a:cubicBezTo>
                <a:close/>
                <a:moveTo>
                  <a:pt x="137120" y="66625"/>
                </a:moveTo>
                <a:lnTo>
                  <a:pt x="6052" y="197693"/>
                </a:lnTo>
                <a:cubicBezTo>
                  <a:pt x="2183" y="201613"/>
                  <a:pt x="0" y="206871"/>
                  <a:pt x="0" y="212328"/>
                </a:cubicBezTo>
                <a:cubicBezTo>
                  <a:pt x="0" y="217785"/>
                  <a:pt x="2183" y="223044"/>
                  <a:pt x="6052" y="226963"/>
                </a:cubicBezTo>
                <a:lnTo>
                  <a:pt x="27037" y="247948"/>
                </a:lnTo>
                <a:cubicBezTo>
                  <a:pt x="30956" y="251817"/>
                  <a:pt x="36215" y="254000"/>
                  <a:pt x="41672" y="254000"/>
                </a:cubicBezTo>
                <a:cubicBezTo>
                  <a:pt x="47129" y="254000"/>
                  <a:pt x="52388" y="251817"/>
                  <a:pt x="56307" y="247948"/>
                </a:cubicBezTo>
                <a:lnTo>
                  <a:pt x="187375" y="116880"/>
                </a:lnTo>
                <a:lnTo>
                  <a:pt x="137120" y="66625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8" name="Text 36"/>
          <p:cNvSpPr/>
          <p:nvPr/>
        </p:nvSpPr>
        <p:spPr>
          <a:xfrm>
            <a:off x="1190776" y="8118326"/>
            <a:ext cx="970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İpucu: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Rol atama + Yapılandırılmış çıktı kombinasyonu, profesyonel ve tekrarlanabilir sonuçlar için idealdir!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7924" y="5447"/>
                </a:moveTo>
                <a:lnTo>
                  <a:pt x="138544" y="44827"/>
                </a:lnTo>
                <a:lnTo>
                  <a:pt x="183773" y="90056"/>
                </a:lnTo>
                <a:lnTo>
                  <a:pt x="223153" y="50676"/>
                </a:lnTo>
                <a:cubicBezTo>
                  <a:pt x="226635" y="47149"/>
                  <a:pt x="228600" y="42416"/>
                  <a:pt x="228600" y="37505"/>
                </a:cubicBezTo>
                <a:cubicBezTo>
                  <a:pt x="228600" y="32593"/>
                  <a:pt x="226635" y="27861"/>
                  <a:pt x="223153" y="24333"/>
                </a:cubicBezTo>
                <a:lnTo>
                  <a:pt x="204267" y="5447"/>
                </a:lnTo>
                <a:cubicBezTo>
                  <a:pt x="200739" y="1965"/>
                  <a:pt x="196007" y="0"/>
                  <a:pt x="191095" y="0"/>
                </a:cubicBezTo>
                <a:cubicBezTo>
                  <a:pt x="186184" y="0"/>
                  <a:pt x="181451" y="1965"/>
                  <a:pt x="177924" y="5447"/>
                </a:cubicBezTo>
                <a:close/>
                <a:moveTo>
                  <a:pt x="123408" y="59963"/>
                </a:moveTo>
                <a:lnTo>
                  <a:pt x="5447" y="177924"/>
                </a:lnTo>
                <a:cubicBezTo>
                  <a:pt x="1965" y="181451"/>
                  <a:pt x="0" y="186184"/>
                  <a:pt x="0" y="191095"/>
                </a:cubicBezTo>
                <a:cubicBezTo>
                  <a:pt x="0" y="196007"/>
                  <a:pt x="1965" y="200739"/>
                  <a:pt x="5447" y="204267"/>
                </a:cubicBezTo>
                <a:lnTo>
                  <a:pt x="24333" y="223153"/>
                </a:lnTo>
                <a:cubicBezTo>
                  <a:pt x="27861" y="226635"/>
                  <a:pt x="32593" y="228600"/>
                  <a:pt x="37505" y="228600"/>
                </a:cubicBezTo>
                <a:cubicBezTo>
                  <a:pt x="42416" y="228600"/>
                  <a:pt x="47149" y="226635"/>
                  <a:pt x="50676" y="223153"/>
                </a:cubicBezTo>
                <a:lnTo>
                  <a:pt x="168637" y="105192"/>
                </a:lnTo>
                <a:lnTo>
                  <a:pt x="123408" y="599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Diğer Gelişmiş Teknikler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5CF6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4926390" cy="3669090"/>
          </a:xfrm>
          <a:custGeom>
            <a:avLst/>
            <a:gdLst/>
            <a:ahLst/>
            <a:cxnLst/>
            <a:rect l="l" t="t" r="r" b="b"/>
            <a:pathLst>
              <a:path w="4926390" h="3669090">
                <a:moveTo>
                  <a:pt x="152414" y="0"/>
                </a:moveTo>
                <a:lnTo>
                  <a:pt x="4773976" y="0"/>
                </a:lnTo>
                <a:cubicBezTo>
                  <a:pt x="4858152" y="0"/>
                  <a:pt x="4926390" y="68238"/>
                  <a:pt x="4926390" y="152414"/>
                </a:cubicBezTo>
                <a:lnTo>
                  <a:pt x="4926390" y="3516676"/>
                </a:lnTo>
                <a:cubicBezTo>
                  <a:pt x="4926390" y="3600852"/>
                  <a:pt x="4858152" y="3669090"/>
                  <a:pt x="4773976" y="3669090"/>
                </a:cubicBezTo>
                <a:lnTo>
                  <a:pt x="152414" y="3669090"/>
                </a:lnTo>
                <a:cubicBezTo>
                  <a:pt x="68238" y="3669090"/>
                  <a:pt x="0" y="3600852"/>
                  <a:pt x="0" y="3516676"/>
                </a:cubicBezTo>
                <a:lnTo>
                  <a:pt x="0" y="152414"/>
                </a:lnTo>
                <a:cubicBezTo>
                  <a:pt x="0" y="68294"/>
                  <a:pt x="68294" y="0"/>
                  <a:pt x="152414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5390" y="1751397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887790" y="190379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8575"/>
                </a:moveTo>
                <a:cubicBezTo>
                  <a:pt x="0" y="23336"/>
                  <a:pt x="4247" y="19050"/>
                  <a:pt x="9525" y="19050"/>
                </a:cubicBezTo>
                <a:lnTo>
                  <a:pt x="28575" y="19050"/>
                </a:lnTo>
                <a:cubicBezTo>
                  <a:pt x="33853" y="19050"/>
                  <a:pt x="38100" y="23297"/>
                  <a:pt x="38100" y="28575"/>
                </a:cubicBezTo>
                <a:lnTo>
                  <a:pt x="38100" y="69850"/>
                </a:lnTo>
                <a:lnTo>
                  <a:pt x="47625" y="69850"/>
                </a:lnTo>
                <a:cubicBezTo>
                  <a:pt x="52903" y="69850"/>
                  <a:pt x="57150" y="74097"/>
                  <a:pt x="57150" y="79375"/>
                </a:cubicBezTo>
                <a:cubicBezTo>
                  <a:pt x="57150" y="84653"/>
                  <a:pt x="52903" y="88900"/>
                  <a:pt x="47625" y="88900"/>
                </a:cubicBezTo>
                <a:lnTo>
                  <a:pt x="9525" y="88900"/>
                </a:lnTo>
                <a:cubicBezTo>
                  <a:pt x="4247" y="88900"/>
                  <a:pt x="0" y="84653"/>
                  <a:pt x="0" y="79375"/>
                </a:cubicBezTo>
                <a:cubicBezTo>
                  <a:pt x="0" y="74097"/>
                  <a:pt x="4247" y="69850"/>
                  <a:pt x="9525" y="69850"/>
                </a:cubicBezTo>
                <a:lnTo>
                  <a:pt x="19050" y="69850"/>
                </a:lnTo>
                <a:lnTo>
                  <a:pt x="19050" y="38100"/>
                </a:lnTo>
                <a:lnTo>
                  <a:pt x="9525" y="38100"/>
                </a:lnTo>
                <a:cubicBezTo>
                  <a:pt x="4247" y="38100"/>
                  <a:pt x="0" y="33853"/>
                  <a:pt x="0" y="28575"/>
                </a:cubicBezTo>
                <a:close/>
                <a:moveTo>
                  <a:pt x="12065" y="119539"/>
                </a:moveTo>
                <a:cubicBezTo>
                  <a:pt x="16589" y="116126"/>
                  <a:pt x="22106" y="114300"/>
                  <a:pt x="27781" y="114300"/>
                </a:cubicBezTo>
                <a:lnTo>
                  <a:pt x="29726" y="114300"/>
                </a:lnTo>
                <a:cubicBezTo>
                  <a:pt x="43101" y="114300"/>
                  <a:pt x="53975" y="125174"/>
                  <a:pt x="53975" y="138549"/>
                </a:cubicBezTo>
                <a:cubicBezTo>
                  <a:pt x="53975" y="146328"/>
                  <a:pt x="50244" y="153591"/>
                  <a:pt x="43974" y="158155"/>
                </a:cubicBezTo>
                <a:lnTo>
                  <a:pt x="34449" y="165100"/>
                </a:lnTo>
                <a:lnTo>
                  <a:pt x="47625" y="165100"/>
                </a:lnTo>
                <a:cubicBezTo>
                  <a:pt x="52903" y="165100"/>
                  <a:pt x="57150" y="169347"/>
                  <a:pt x="57150" y="174625"/>
                </a:cubicBezTo>
                <a:cubicBezTo>
                  <a:pt x="57150" y="179903"/>
                  <a:pt x="52903" y="184150"/>
                  <a:pt x="47625" y="184150"/>
                </a:cubicBezTo>
                <a:lnTo>
                  <a:pt x="11628" y="184150"/>
                </a:lnTo>
                <a:cubicBezTo>
                  <a:pt x="5199" y="184150"/>
                  <a:pt x="0" y="178951"/>
                  <a:pt x="0" y="172522"/>
                </a:cubicBezTo>
                <a:cubicBezTo>
                  <a:pt x="0" y="168791"/>
                  <a:pt x="1786" y="165298"/>
                  <a:pt x="4802" y="163116"/>
                </a:cubicBezTo>
                <a:lnTo>
                  <a:pt x="32782" y="142756"/>
                </a:lnTo>
                <a:cubicBezTo>
                  <a:pt x="34131" y="141764"/>
                  <a:pt x="34925" y="140216"/>
                  <a:pt x="34925" y="138549"/>
                </a:cubicBezTo>
                <a:cubicBezTo>
                  <a:pt x="34925" y="135692"/>
                  <a:pt x="32583" y="133350"/>
                  <a:pt x="29726" y="133350"/>
                </a:cubicBezTo>
                <a:lnTo>
                  <a:pt x="27781" y="133350"/>
                </a:lnTo>
                <a:cubicBezTo>
                  <a:pt x="26233" y="133350"/>
                  <a:pt x="24725" y="133866"/>
                  <a:pt x="23495" y="134779"/>
                </a:cubicBezTo>
                <a:lnTo>
                  <a:pt x="15240" y="140970"/>
                </a:lnTo>
                <a:cubicBezTo>
                  <a:pt x="11033" y="144145"/>
                  <a:pt x="5080" y="143272"/>
                  <a:pt x="1905" y="139065"/>
                </a:cubicBezTo>
                <a:cubicBezTo>
                  <a:pt x="-1270" y="134858"/>
                  <a:pt x="-397" y="128905"/>
                  <a:pt x="3810" y="125730"/>
                </a:cubicBezTo>
                <a:lnTo>
                  <a:pt x="12065" y="119539"/>
                </a:lnTo>
                <a:close/>
                <a:moveTo>
                  <a:pt x="88900" y="25400"/>
                </a:moveTo>
                <a:lnTo>
                  <a:pt x="190500" y="25400"/>
                </a:lnTo>
                <a:cubicBezTo>
                  <a:pt x="197525" y="25400"/>
                  <a:pt x="203200" y="31075"/>
                  <a:pt x="203200" y="38100"/>
                </a:cubicBezTo>
                <a:cubicBezTo>
                  <a:pt x="203200" y="45125"/>
                  <a:pt x="197525" y="50800"/>
                  <a:pt x="190500" y="50800"/>
                </a:cubicBezTo>
                <a:lnTo>
                  <a:pt x="88900" y="50800"/>
                </a:lnTo>
                <a:cubicBezTo>
                  <a:pt x="81875" y="50800"/>
                  <a:pt x="76200" y="45125"/>
                  <a:pt x="76200" y="38100"/>
                </a:cubicBezTo>
                <a:cubicBezTo>
                  <a:pt x="76200" y="31075"/>
                  <a:pt x="81875" y="25400"/>
                  <a:pt x="88900" y="25400"/>
                </a:cubicBezTo>
                <a:close/>
                <a:moveTo>
                  <a:pt x="88900" y="88900"/>
                </a:moveTo>
                <a:lnTo>
                  <a:pt x="190500" y="88900"/>
                </a:lnTo>
                <a:cubicBezTo>
                  <a:pt x="197525" y="88900"/>
                  <a:pt x="203200" y="94575"/>
                  <a:pt x="203200" y="101600"/>
                </a:cubicBezTo>
                <a:cubicBezTo>
                  <a:pt x="203200" y="108625"/>
                  <a:pt x="197525" y="114300"/>
                  <a:pt x="190500" y="114300"/>
                </a:cubicBezTo>
                <a:lnTo>
                  <a:pt x="88900" y="114300"/>
                </a:lnTo>
                <a:cubicBezTo>
                  <a:pt x="81875" y="114300"/>
                  <a:pt x="76200" y="108625"/>
                  <a:pt x="76200" y="101600"/>
                </a:cubicBezTo>
                <a:cubicBezTo>
                  <a:pt x="76200" y="94575"/>
                  <a:pt x="81875" y="88900"/>
                  <a:pt x="88900" y="88900"/>
                </a:cubicBezTo>
                <a:close/>
                <a:moveTo>
                  <a:pt x="88900" y="152400"/>
                </a:moveTo>
                <a:lnTo>
                  <a:pt x="190500" y="152400"/>
                </a:lnTo>
                <a:cubicBezTo>
                  <a:pt x="197525" y="152400"/>
                  <a:pt x="203200" y="158075"/>
                  <a:pt x="203200" y="165100"/>
                </a:cubicBezTo>
                <a:cubicBezTo>
                  <a:pt x="203200" y="172125"/>
                  <a:pt x="197525" y="177800"/>
                  <a:pt x="190500" y="177800"/>
                </a:cubicBezTo>
                <a:lnTo>
                  <a:pt x="88900" y="177800"/>
                </a:lnTo>
                <a:cubicBezTo>
                  <a:pt x="81875" y="177800"/>
                  <a:pt x="76200" y="172125"/>
                  <a:pt x="76200" y="165100"/>
                </a:cubicBezTo>
                <a:cubicBezTo>
                  <a:pt x="76200" y="158075"/>
                  <a:pt x="81875" y="152400"/>
                  <a:pt x="88900" y="1524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344990" y="1827597"/>
            <a:ext cx="1193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Multi-Step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5390" y="2435982"/>
            <a:ext cx="1906058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Çok Adımlı Promptlama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5390" y="2767397"/>
            <a:ext cx="458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Tek dev prompt yerine işi adımlara bölersin: önce özet, sonra plan, sonra detay, sonra revizyon.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40229" y="3432635"/>
            <a:ext cx="4480076" cy="1520976"/>
          </a:xfrm>
          <a:custGeom>
            <a:avLst/>
            <a:gdLst/>
            <a:ahLst/>
            <a:cxnLst/>
            <a:rect l="l" t="t" r="r" b="b"/>
            <a:pathLst>
              <a:path w="4480076" h="1520976">
                <a:moveTo>
                  <a:pt x="101601" y="0"/>
                </a:moveTo>
                <a:lnTo>
                  <a:pt x="4378475" y="0"/>
                </a:lnTo>
                <a:cubicBezTo>
                  <a:pt x="4434588" y="0"/>
                  <a:pt x="4480076" y="45488"/>
                  <a:pt x="4480076" y="101601"/>
                </a:cubicBezTo>
                <a:lnTo>
                  <a:pt x="4480076" y="1419375"/>
                </a:lnTo>
                <a:cubicBezTo>
                  <a:pt x="4480076" y="1475488"/>
                  <a:pt x="4434588" y="1520976"/>
                  <a:pt x="4378475" y="1520976"/>
                </a:cubicBezTo>
                <a:lnTo>
                  <a:pt x="101601" y="1520976"/>
                </a:lnTo>
                <a:cubicBezTo>
                  <a:pt x="45526" y="1520976"/>
                  <a:pt x="0" y="1475450"/>
                  <a:pt x="0" y="14193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7467" y="3609218"/>
            <a:ext cx="60910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Akış: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97467" y="3851052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1. Konuyu anla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97467" y="4092885"/>
            <a:ext cx="217717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2. Başlık/plan çıkar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97467" y="4334706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3. Bölümleri yaz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97467" y="4576539"/>
            <a:ext cx="16545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4. Son düzeltme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667829" y="1536095"/>
            <a:ext cx="4926390" cy="3669090"/>
          </a:xfrm>
          <a:custGeom>
            <a:avLst/>
            <a:gdLst/>
            <a:ahLst/>
            <a:cxnLst/>
            <a:rect l="l" t="t" r="r" b="b"/>
            <a:pathLst>
              <a:path w="4926390" h="3669090">
                <a:moveTo>
                  <a:pt x="152414" y="0"/>
                </a:moveTo>
                <a:lnTo>
                  <a:pt x="4773976" y="0"/>
                </a:lnTo>
                <a:cubicBezTo>
                  <a:pt x="4858152" y="0"/>
                  <a:pt x="4926390" y="68238"/>
                  <a:pt x="4926390" y="152414"/>
                </a:cubicBezTo>
                <a:lnTo>
                  <a:pt x="4926390" y="3516676"/>
                </a:lnTo>
                <a:cubicBezTo>
                  <a:pt x="4926390" y="3600852"/>
                  <a:pt x="4858152" y="3669090"/>
                  <a:pt x="4773976" y="3669090"/>
                </a:cubicBezTo>
                <a:lnTo>
                  <a:pt x="152414" y="3669090"/>
                </a:lnTo>
                <a:cubicBezTo>
                  <a:pt x="68238" y="3669090"/>
                  <a:pt x="0" y="3600852"/>
                  <a:pt x="0" y="3516676"/>
                </a:cubicBezTo>
                <a:lnTo>
                  <a:pt x="0" y="152414"/>
                </a:lnTo>
                <a:cubicBezTo>
                  <a:pt x="0" y="68294"/>
                  <a:pt x="68294" y="0"/>
                  <a:pt x="152414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83124" y="1751397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6035524" y="190379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90540" y="76200"/>
                </a:moveTo>
                <a:lnTo>
                  <a:pt x="193675" y="76200"/>
                </a:lnTo>
                <a:cubicBezTo>
                  <a:pt x="198953" y="76200"/>
                  <a:pt x="203200" y="71953"/>
                  <a:pt x="203200" y="66675"/>
                </a:cubicBezTo>
                <a:lnTo>
                  <a:pt x="203200" y="9525"/>
                </a:lnTo>
                <a:cubicBezTo>
                  <a:pt x="203200" y="5675"/>
                  <a:pt x="200898" y="2183"/>
                  <a:pt x="197326" y="714"/>
                </a:cubicBezTo>
                <a:cubicBezTo>
                  <a:pt x="193754" y="-754"/>
                  <a:pt x="189667" y="79"/>
                  <a:pt x="186928" y="2778"/>
                </a:cubicBezTo>
                <a:lnTo>
                  <a:pt x="166410" y="23336"/>
                </a:lnTo>
                <a:cubicBezTo>
                  <a:pt x="148828" y="8771"/>
                  <a:pt x="126206" y="0"/>
                  <a:pt x="101600" y="0"/>
                </a:cubicBezTo>
                <a:cubicBezTo>
                  <a:pt x="50403" y="0"/>
                  <a:pt x="8057" y="37862"/>
                  <a:pt x="1032" y="87114"/>
                </a:cubicBezTo>
                <a:cubicBezTo>
                  <a:pt x="40" y="94059"/>
                  <a:pt x="4842" y="100489"/>
                  <a:pt x="11787" y="101481"/>
                </a:cubicBezTo>
                <a:cubicBezTo>
                  <a:pt x="18733" y="102473"/>
                  <a:pt x="25162" y="97631"/>
                  <a:pt x="26154" y="90726"/>
                </a:cubicBezTo>
                <a:cubicBezTo>
                  <a:pt x="31433" y="53777"/>
                  <a:pt x="63222" y="25400"/>
                  <a:pt x="101600" y="25400"/>
                </a:cubicBezTo>
                <a:cubicBezTo>
                  <a:pt x="119221" y="25400"/>
                  <a:pt x="135414" y="31353"/>
                  <a:pt x="148312" y="41394"/>
                </a:cubicBezTo>
                <a:lnTo>
                  <a:pt x="129778" y="59928"/>
                </a:lnTo>
                <a:cubicBezTo>
                  <a:pt x="127040" y="62667"/>
                  <a:pt x="126246" y="66754"/>
                  <a:pt x="127714" y="70326"/>
                </a:cubicBezTo>
                <a:cubicBezTo>
                  <a:pt x="129183" y="73898"/>
                  <a:pt x="132675" y="76200"/>
                  <a:pt x="136525" y="76200"/>
                </a:cubicBezTo>
                <a:lnTo>
                  <a:pt x="190540" y="76200"/>
                </a:lnTo>
                <a:close/>
                <a:moveTo>
                  <a:pt x="202208" y="116086"/>
                </a:moveTo>
                <a:cubicBezTo>
                  <a:pt x="203200" y="109141"/>
                  <a:pt x="198358" y="102711"/>
                  <a:pt x="191452" y="101719"/>
                </a:cubicBezTo>
                <a:cubicBezTo>
                  <a:pt x="184547" y="100727"/>
                  <a:pt x="178078" y="105569"/>
                  <a:pt x="177086" y="112474"/>
                </a:cubicBezTo>
                <a:cubicBezTo>
                  <a:pt x="171807" y="149384"/>
                  <a:pt x="140017" y="177760"/>
                  <a:pt x="101640" y="177760"/>
                </a:cubicBezTo>
                <a:cubicBezTo>
                  <a:pt x="84018" y="177760"/>
                  <a:pt x="67826" y="171807"/>
                  <a:pt x="54928" y="161766"/>
                </a:cubicBezTo>
                <a:lnTo>
                  <a:pt x="73422" y="143272"/>
                </a:lnTo>
                <a:cubicBezTo>
                  <a:pt x="76160" y="140533"/>
                  <a:pt x="76954" y="136446"/>
                  <a:pt x="75486" y="132874"/>
                </a:cubicBezTo>
                <a:cubicBezTo>
                  <a:pt x="74017" y="129302"/>
                  <a:pt x="70525" y="127000"/>
                  <a:pt x="66675" y="127000"/>
                </a:cubicBezTo>
                <a:lnTo>
                  <a:pt x="9525" y="127000"/>
                </a:lnTo>
                <a:cubicBezTo>
                  <a:pt x="4247" y="127000"/>
                  <a:pt x="0" y="131247"/>
                  <a:pt x="0" y="136525"/>
                </a:cubicBezTo>
                <a:lnTo>
                  <a:pt x="0" y="193675"/>
                </a:lnTo>
                <a:cubicBezTo>
                  <a:pt x="0" y="197525"/>
                  <a:pt x="2302" y="201017"/>
                  <a:pt x="5874" y="202486"/>
                </a:cubicBezTo>
                <a:cubicBezTo>
                  <a:pt x="9446" y="203954"/>
                  <a:pt x="13533" y="203121"/>
                  <a:pt x="16272" y="200422"/>
                </a:cubicBezTo>
                <a:lnTo>
                  <a:pt x="36830" y="179864"/>
                </a:lnTo>
                <a:cubicBezTo>
                  <a:pt x="54372" y="194429"/>
                  <a:pt x="76994" y="203200"/>
                  <a:pt x="101600" y="203200"/>
                </a:cubicBezTo>
                <a:cubicBezTo>
                  <a:pt x="152797" y="203200"/>
                  <a:pt x="195143" y="165338"/>
                  <a:pt x="202168" y="11608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724" y="1827597"/>
            <a:ext cx="1790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Meta-Prompting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883124" y="2435982"/>
            <a:ext cx="2021946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Hakkında Prompt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883124" y="2767397"/>
            <a:ext cx="4584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Modele önce "bu görevi çözmek için ideal prompt nasıl olmalı?" diye sorarsın. Sonra oluşturduğunuz promptu kullanarak asıl işi yaptırırsın.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887962" y="3686635"/>
            <a:ext cx="4480076" cy="1038376"/>
          </a:xfrm>
          <a:custGeom>
            <a:avLst/>
            <a:gdLst/>
            <a:ahLst/>
            <a:cxnLst/>
            <a:rect l="l" t="t" r="r" b="b"/>
            <a:pathLst>
              <a:path w="4480076" h="1038376">
                <a:moveTo>
                  <a:pt x="101605" y="0"/>
                </a:moveTo>
                <a:lnTo>
                  <a:pt x="4378471" y="0"/>
                </a:lnTo>
                <a:cubicBezTo>
                  <a:pt x="4434586" y="0"/>
                  <a:pt x="4480076" y="45490"/>
                  <a:pt x="4480076" y="101605"/>
                </a:cubicBezTo>
                <a:lnTo>
                  <a:pt x="4480076" y="936771"/>
                </a:lnTo>
                <a:cubicBezTo>
                  <a:pt x="4480076" y="992886"/>
                  <a:pt x="4434586" y="1038376"/>
                  <a:pt x="43784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45200" y="38632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045200" y="4105052"/>
            <a:ext cx="3327128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"Bana [X] görevi için en etkili prompt'u yaz."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0815562" y="1536095"/>
            <a:ext cx="4926390" cy="3669090"/>
          </a:xfrm>
          <a:custGeom>
            <a:avLst/>
            <a:gdLst/>
            <a:ahLst/>
            <a:cxnLst/>
            <a:rect l="l" t="t" r="r" b="b"/>
            <a:pathLst>
              <a:path w="4926390" h="3669090">
                <a:moveTo>
                  <a:pt x="152414" y="0"/>
                </a:moveTo>
                <a:lnTo>
                  <a:pt x="4773976" y="0"/>
                </a:lnTo>
                <a:cubicBezTo>
                  <a:pt x="4858152" y="0"/>
                  <a:pt x="4926390" y="68238"/>
                  <a:pt x="4926390" y="152414"/>
                </a:cubicBezTo>
                <a:lnTo>
                  <a:pt x="4926390" y="3516676"/>
                </a:lnTo>
                <a:cubicBezTo>
                  <a:pt x="4926390" y="3600852"/>
                  <a:pt x="4858152" y="3669090"/>
                  <a:pt x="4773976" y="3669090"/>
                </a:cubicBezTo>
                <a:lnTo>
                  <a:pt x="152414" y="3669090"/>
                </a:lnTo>
                <a:cubicBezTo>
                  <a:pt x="68238" y="3669090"/>
                  <a:pt x="0" y="3600852"/>
                  <a:pt x="0" y="3516676"/>
                </a:cubicBezTo>
                <a:lnTo>
                  <a:pt x="0" y="152414"/>
                </a:lnTo>
                <a:cubicBezTo>
                  <a:pt x="0" y="68294"/>
                  <a:pt x="68294" y="0"/>
                  <a:pt x="152414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030858" y="1751397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83258" y="190379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73315" y="29647"/>
                </a:moveTo>
                <a:lnTo>
                  <a:pt x="177800" y="33893"/>
                </a:lnTo>
                <a:lnTo>
                  <a:pt x="177800" y="12700"/>
                </a:lnTo>
                <a:cubicBezTo>
                  <a:pt x="177800" y="5675"/>
                  <a:pt x="183475" y="0"/>
                  <a:pt x="190500" y="0"/>
                </a:cubicBezTo>
                <a:cubicBezTo>
                  <a:pt x="197525" y="0"/>
                  <a:pt x="203200" y="5675"/>
                  <a:pt x="203200" y="12700"/>
                </a:cubicBezTo>
                <a:lnTo>
                  <a:pt x="203200" y="63500"/>
                </a:lnTo>
                <a:cubicBezTo>
                  <a:pt x="203200" y="70525"/>
                  <a:pt x="197525" y="76200"/>
                  <a:pt x="190500" y="76200"/>
                </a:cubicBezTo>
                <a:lnTo>
                  <a:pt x="139700" y="76200"/>
                </a:lnTo>
                <a:cubicBezTo>
                  <a:pt x="132675" y="76200"/>
                  <a:pt x="127000" y="70525"/>
                  <a:pt x="127000" y="63500"/>
                </a:cubicBezTo>
                <a:cubicBezTo>
                  <a:pt x="127000" y="56475"/>
                  <a:pt x="132675" y="50800"/>
                  <a:pt x="139700" y="50800"/>
                </a:cubicBezTo>
                <a:lnTo>
                  <a:pt x="158710" y="50800"/>
                </a:lnTo>
                <a:lnTo>
                  <a:pt x="155694" y="47943"/>
                </a:lnTo>
                <a:cubicBezTo>
                  <a:pt x="155615" y="47863"/>
                  <a:pt x="155535" y="47784"/>
                  <a:pt x="155456" y="47704"/>
                </a:cubicBezTo>
                <a:cubicBezTo>
                  <a:pt x="125690" y="17939"/>
                  <a:pt x="77470" y="17939"/>
                  <a:pt x="47704" y="47704"/>
                </a:cubicBezTo>
                <a:cubicBezTo>
                  <a:pt x="17939" y="77470"/>
                  <a:pt x="17939" y="125690"/>
                  <a:pt x="47704" y="155456"/>
                </a:cubicBezTo>
                <a:cubicBezTo>
                  <a:pt x="77470" y="185222"/>
                  <a:pt x="125690" y="185222"/>
                  <a:pt x="155456" y="155456"/>
                </a:cubicBezTo>
                <a:cubicBezTo>
                  <a:pt x="158710" y="152202"/>
                  <a:pt x="161607" y="148749"/>
                  <a:pt x="164147" y="145098"/>
                </a:cubicBezTo>
                <a:cubicBezTo>
                  <a:pt x="168156" y="139343"/>
                  <a:pt x="176093" y="137954"/>
                  <a:pt x="181848" y="141962"/>
                </a:cubicBezTo>
                <a:cubicBezTo>
                  <a:pt x="187603" y="145971"/>
                  <a:pt x="188992" y="153908"/>
                  <a:pt x="184983" y="159663"/>
                </a:cubicBezTo>
                <a:cubicBezTo>
                  <a:pt x="181610" y="164505"/>
                  <a:pt x="177760" y="169108"/>
                  <a:pt x="173434" y="173434"/>
                </a:cubicBezTo>
                <a:cubicBezTo>
                  <a:pt x="133747" y="213122"/>
                  <a:pt x="69413" y="213122"/>
                  <a:pt x="29766" y="173434"/>
                </a:cubicBezTo>
                <a:cubicBezTo>
                  <a:pt x="-9882" y="133747"/>
                  <a:pt x="-9922" y="69453"/>
                  <a:pt x="29766" y="29766"/>
                </a:cubicBezTo>
                <a:cubicBezTo>
                  <a:pt x="69413" y="-9882"/>
                  <a:pt x="133628" y="-9922"/>
                  <a:pt x="173315" y="2964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1640458" y="1827597"/>
            <a:ext cx="72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ReAct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1030858" y="2435982"/>
            <a:ext cx="1539270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Reasoning + Acting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1030858" y="2767397"/>
            <a:ext cx="4584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Modelden önce düşünmesini, sonra eylem (arama, çıkarım, hesap) yapmasını, sonra yeniden düşünmesini istersin.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1035696" y="3686635"/>
            <a:ext cx="4480076" cy="797076"/>
          </a:xfrm>
          <a:custGeom>
            <a:avLst/>
            <a:gdLst/>
            <a:ahLst/>
            <a:cxnLst/>
            <a:rect l="l" t="t" r="r" b="b"/>
            <a:pathLst>
              <a:path w="4480076" h="797076">
                <a:moveTo>
                  <a:pt x="101603" y="0"/>
                </a:moveTo>
                <a:lnTo>
                  <a:pt x="4378473" y="0"/>
                </a:lnTo>
                <a:cubicBezTo>
                  <a:pt x="4434587" y="0"/>
                  <a:pt x="4480076" y="45489"/>
                  <a:pt x="4480076" y="101603"/>
                </a:cubicBezTo>
                <a:lnTo>
                  <a:pt x="4480076" y="695473"/>
                </a:lnTo>
                <a:cubicBezTo>
                  <a:pt x="4480076" y="751587"/>
                  <a:pt x="4434587" y="797076"/>
                  <a:pt x="43784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1192934" y="3863218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Döngü: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1192934" y="4105052"/>
            <a:ext cx="342698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Düşün → Eylem → Gözlem → Düşün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20095" y="5429402"/>
            <a:ext cx="4926390" cy="3199190"/>
          </a:xfrm>
          <a:custGeom>
            <a:avLst/>
            <a:gdLst/>
            <a:ahLst/>
            <a:cxnLst/>
            <a:rect l="l" t="t" r="r" b="b"/>
            <a:pathLst>
              <a:path w="4926390" h="3199190">
                <a:moveTo>
                  <a:pt x="152409" y="0"/>
                </a:moveTo>
                <a:lnTo>
                  <a:pt x="4773981" y="0"/>
                </a:lnTo>
                <a:cubicBezTo>
                  <a:pt x="4858154" y="0"/>
                  <a:pt x="4926390" y="68236"/>
                  <a:pt x="4926390" y="152409"/>
                </a:cubicBezTo>
                <a:lnTo>
                  <a:pt x="4926390" y="3046781"/>
                </a:lnTo>
                <a:cubicBezTo>
                  <a:pt x="4926390" y="3130954"/>
                  <a:pt x="4858154" y="3199190"/>
                  <a:pt x="4773981" y="3199190"/>
                </a:cubicBezTo>
                <a:lnTo>
                  <a:pt x="152409" y="3199190"/>
                </a:lnTo>
                <a:cubicBezTo>
                  <a:pt x="68236" y="3199190"/>
                  <a:pt x="0" y="3130954"/>
                  <a:pt x="0" y="3046781"/>
                </a:cubicBezTo>
                <a:lnTo>
                  <a:pt x="0" y="152409"/>
                </a:lnTo>
                <a:cubicBezTo>
                  <a:pt x="0" y="68292"/>
                  <a:pt x="68292" y="0"/>
                  <a:pt x="152409" y="0"/>
                </a:cubicBezTo>
                <a:close/>
              </a:path>
            </a:pathLst>
          </a:custGeom>
          <a:gradFill rotWithShape="1" flip="none">
            <a:gsLst>
              <a:gs pos="0">
                <a:srgbClr val="EC4899">
                  <a:alpha val="30000"/>
                </a:srgbClr>
              </a:gs>
              <a:gs pos="100000">
                <a:srgbClr val="EC4899">
                  <a:alpha val="10000"/>
                </a:srgbClr>
              </a:gs>
            </a:gsLst>
            <a:lin ang="2700000" scaled="1"/>
          </a:gradFill>
          <a:ln w="24190">
            <a:solidFill>
              <a:srgbClr val="EC4899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35390" y="5644704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38" name="Shape 36"/>
          <p:cNvSpPr/>
          <p:nvPr/>
        </p:nvSpPr>
        <p:spPr>
          <a:xfrm>
            <a:off x="887790" y="5797104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65100" y="82550"/>
                </a:moveTo>
                <a:cubicBezTo>
                  <a:pt x="165100" y="100767"/>
                  <a:pt x="159187" y="117594"/>
                  <a:pt x="149225" y="131247"/>
                </a:cubicBezTo>
                <a:lnTo>
                  <a:pt x="199469" y="181531"/>
                </a:lnTo>
                <a:cubicBezTo>
                  <a:pt x="204430" y="186492"/>
                  <a:pt x="204430" y="194548"/>
                  <a:pt x="199469" y="199509"/>
                </a:cubicBezTo>
                <a:cubicBezTo>
                  <a:pt x="194508" y="204470"/>
                  <a:pt x="186452" y="204470"/>
                  <a:pt x="181491" y="199509"/>
                </a:cubicBezTo>
                <a:lnTo>
                  <a:pt x="131247" y="149225"/>
                </a:lnTo>
                <a:cubicBezTo>
                  <a:pt x="117594" y="159187"/>
                  <a:pt x="100767" y="165100"/>
                  <a:pt x="82550" y="165100"/>
                </a:cubicBezTo>
                <a:cubicBezTo>
                  <a:pt x="36949" y="165100"/>
                  <a:pt x="0" y="128151"/>
                  <a:pt x="0" y="82550"/>
                </a:cubicBezTo>
                <a:cubicBezTo>
                  <a:pt x="0" y="36949"/>
                  <a:pt x="36949" y="0"/>
                  <a:pt x="82550" y="0"/>
                </a:cubicBezTo>
                <a:cubicBezTo>
                  <a:pt x="128151" y="0"/>
                  <a:pt x="165100" y="36949"/>
                  <a:pt x="165100" y="82550"/>
                </a:cubicBezTo>
                <a:close/>
                <a:moveTo>
                  <a:pt x="82550" y="139700"/>
                </a:moveTo>
                <a:cubicBezTo>
                  <a:pt x="114092" y="139700"/>
                  <a:pt x="139700" y="114092"/>
                  <a:pt x="139700" y="82550"/>
                </a:cubicBezTo>
                <a:cubicBezTo>
                  <a:pt x="139700" y="51008"/>
                  <a:pt x="114092" y="25400"/>
                  <a:pt x="82550" y="25400"/>
                </a:cubicBezTo>
                <a:cubicBezTo>
                  <a:pt x="51008" y="25400"/>
                  <a:pt x="25400" y="51008"/>
                  <a:pt x="25400" y="82550"/>
                </a:cubicBezTo>
                <a:cubicBezTo>
                  <a:pt x="25400" y="114092"/>
                  <a:pt x="51008" y="139700"/>
                  <a:pt x="82550" y="1397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1344990" y="5720904"/>
            <a:ext cx="114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Reflection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35390" y="6329288"/>
            <a:ext cx="774020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Öz-Kritik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35390" y="6660704"/>
            <a:ext cx="458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Çıktıyı kendisine denetletip, gerekirse revize ettirirsin. Uzun işlerde kaliteyi yükseltir.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40229" y="7325942"/>
            <a:ext cx="4480076" cy="1038376"/>
          </a:xfrm>
          <a:custGeom>
            <a:avLst/>
            <a:gdLst/>
            <a:ahLst/>
            <a:cxnLst/>
            <a:rect l="l" t="t" r="r" b="b"/>
            <a:pathLst>
              <a:path w="4480076" h="1038376">
                <a:moveTo>
                  <a:pt x="101605" y="0"/>
                </a:moveTo>
                <a:lnTo>
                  <a:pt x="4378471" y="0"/>
                </a:lnTo>
                <a:cubicBezTo>
                  <a:pt x="4434586" y="0"/>
                  <a:pt x="4480076" y="45490"/>
                  <a:pt x="4480076" y="101605"/>
                </a:cubicBezTo>
                <a:lnTo>
                  <a:pt x="4480076" y="936771"/>
                </a:lnTo>
                <a:cubicBezTo>
                  <a:pt x="4480076" y="992886"/>
                  <a:pt x="4434586" y="1038376"/>
                  <a:pt x="43784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97467" y="7502525"/>
            <a:ext cx="71364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Örnek: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97467" y="7744358"/>
            <a:ext cx="3536224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cevabı gözden geçir, hataları düzelt ve iyileştir."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667829" y="5429402"/>
            <a:ext cx="4926390" cy="3199190"/>
          </a:xfrm>
          <a:custGeom>
            <a:avLst/>
            <a:gdLst/>
            <a:ahLst/>
            <a:cxnLst/>
            <a:rect l="l" t="t" r="r" b="b"/>
            <a:pathLst>
              <a:path w="4926390" h="3199190">
                <a:moveTo>
                  <a:pt x="152409" y="0"/>
                </a:moveTo>
                <a:lnTo>
                  <a:pt x="4773981" y="0"/>
                </a:lnTo>
                <a:cubicBezTo>
                  <a:pt x="4858154" y="0"/>
                  <a:pt x="4926390" y="68236"/>
                  <a:pt x="4926390" y="152409"/>
                </a:cubicBezTo>
                <a:lnTo>
                  <a:pt x="4926390" y="3046781"/>
                </a:lnTo>
                <a:cubicBezTo>
                  <a:pt x="4926390" y="3130954"/>
                  <a:pt x="4858154" y="3199190"/>
                  <a:pt x="4773981" y="3199190"/>
                </a:cubicBezTo>
                <a:lnTo>
                  <a:pt x="152409" y="3199190"/>
                </a:lnTo>
                <a:cubicBezTo>
                  <a:pt x="68236" y="3199190"/>
                  <a:pt x="0" y="3130954"/>
                  <a:pt x="0" y="3046781"/>
                </a:cubicBezTo>
                <a:lnTo>
                  <a:pt x="0" y="152409"/>
                </a:lnTo>
                <a:cubicBezTo>
                  <a:pt x="0" y="68292"/>
                  <a:pt x="68292" y="0"/>
                  <a:pt x="152409" y="0"/>
                </a:cubicBezTo>
                <a:close/>
              </a:path>
            </a:pathLst>
          </a:custGeom>
          <a:gradFill rotWithShape="1" flip="none">
            <a:gsLst>
              <a:gs pos="0">
                <a:srgbClr val="06B6D4">
                  <a:alpha val="30000"/>
                </a:srgbClr>
              </a:gs>
              <a:gs pos="100000">
                <a:srgbClr val="06B6D4">
                  <a:alpha val="10000"/>
                </a:srgbClr>
              </a:gs>
            </a:gsLst>
            <a:lin ang="2700000" scaled="1"/>
          </a:gradFill>
          <a:ln w="24190">
            <a:solidFill>
              <a:srgbClr val="06B6D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883124" y="5644704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47" name="Shape 45"/>
          <p:cNvSpPr/>
          <p:nvPr/>
        </p:nvSpPr>
        <p:spPr>
          <a:xfrm>
            <a:off x="6035524" y="5797104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76200" y="25400"/>
                </a:moveTo>
                <a:cubicBezTo>
                  <a:pt x="76200" y="18375"/>
                  <a:pt x="81875" y="12700"/>
                  <a:pt x="88900" y="12700"/>
                </a:cubicBezTo>
                <a:lnTo>
                  <a:pt x="114300" y="12700"/>
                </a:lnTo>
                <a:cubicBezTo>
                  <a:pt x="121325" y="12700"/>
                  <a:pt x="127000" y="18375"/>
                  <a:pt x="127000" y="25400"/>
                </a:cubicBezTo>
                <a:lnTo>
                  <a:pt x="127000" y="50800"/>
                </a:lnTo>
                <a:cubicBezTo>
                  <a:pt x="127000" y="57825"/>
                  <a:pt x="121325" y="63500"/>
                  <a:pt x="114300" y="63500"/>
                </a:cubicBezTo>
                <a:lnTo>
                  <a:pt x="111125" y="63500"/>
                </a:lnTo>
                <a:lnTo>
                  <a:pt x="111125" y="88900"/>
                </a:lnTo>
                <a:lnTo>
                  <a:pt x="158750" y="88900"/>
                </a:lnTo>
                <a:cubicBezTo>
                  <a:pt x="174546" y="88900"/>
                  <a:pt x="187325" y="101679"/>
                  <a:pt x="187325" y="117475"/>
                </a:cubicBezTo>
                <a:lnTo>
                  <a:pt x="187325" y="139700"/>
                </a:lnTo>
                <a:lnTo>
                  <a:pt x="190500" y="139700"/>
                </a:lnTo>
                <a:cubicBezTo>
                  <a:pt x="197525" y="139700"/>
                  <a:pt x="203200" y="145375"/>
                  <a:pt x="203200" y="152400"/>
                </a:cubicBezTo>
                <a:lnTo>
                  <a:pt x="203200" y="177800"/>
                </a:lnTo>
                <a:cubicBezTo>
                  <a:pt x="203200" y="184825"/>
                  <a:pt x="197525" y="190500"/>
                  <a:pt x="190500" y="190500"/>
                </a:cubicBezTo>
                <a:lnTo>
                  <a:pt x="165100" y="190500"/>
                </a:lnTo>
                <a:cubicBezTo>
                  <a:pt x="158075" y="190500"/>
                  <a:pt x="152400" y="184825"/>
                  <a:pt x="152400" y="177800"/>
                </a:cubicBezTo>
                <a:lnTo>
                  <a:pt x="152400" y="152400"/>
                </a:lnTo>
                <a:cubicBezTo>
                  <a:pt x="152400" y="145375"/>
                  <a:pt x="158075" y="139700"/>
                  <a:pt x="165100" y="139700"/>
                </a:cubicBezTo>
                <a:lnTo>
                  <a:pt x="168275" y="139700"/>
                </a:lnTo>
                <a:lnTo>
                  <a:pt x="168275" y="117475"/>
                </a:lnTo>
                <a:cubicBezTo>
                  <a:pt x="168275" y="112197"/>
                  <a:pt x="164028" y="107950"/>
                  <a:pt x="158750" y="107950"/>
                </a:cubicBezTo>
                <a:lnTo>
                  <a:pt x="111125" y="107950"/>
                </a:lnTo>
                <a:lnTo>
                  <a:pt x="111125" y="139700"/>
                </a:lnTo>
                <a:lnTo>
                  <a:pt x="114300" y="139700"/>
                </a:lnTo>
                <a:cubicBezTo>
                  <a:pt x="121325" y="139700"/>
                  <a:pt x="127000" y="145375"/>
                  <a:pt x="127000" y="152400"/>
                </a:cubicBezTo>
                <a:lnTo>
                  <a:pt x="127000" y="177800"/>
                </a:lnTo>
                <a:cubicBezTo>
                  <a:pt x="127000" y="184825"/>
                  <a:pt x="121325" y="190500"/>
                  <a:pt x="114300" y="190500"/>
                </a:cubicBezTo>
                <a:lnTo>
                  <a:pt x="88900" y="190500"/>
                </a:lnTo>
                <a:cubicBezTo>
                  <a:pt x="81875" y="190500"/>
                  <a:pt x="76200" y="184825"/>
                  <a:pt x="76200" y="177800"/>
                </a:cubicBezTo>
                <a:lnTo>
                  <a:pt x="76200" y="152400"/>
                </a:lnTo>
                <a:cubicBezTo>
                  <a:pt x="76200" y="145375"/>
                  <a:pt x="81875" y="139700"/>
                  <a:pt x="88900" y="139700"/>
                </a:cubicBezTo>
                <a:lnTo>
                  <a:pt x="92075" y="139700"/>
                </a:lnTo>
                <a:lnTo>
                  <a:pt x="92075" y="107950"/>
                </a:lnTo>
                <a:lnTo>
                  <a:pt x="44450" y="107950"/>
                </a:lnTo>
                <a:cubicBezTo>
                  <a:pt x="39172" y="107950"/>
                  <a:pt x="34925" y="112197"/>
                  <a:pt x="34925" y="117475"/>
                </a:cubicBezTo>
                <a:lnTo>
                  <a:pt x="34925" y="139700"/>
                </a:lnTo>
                <a:lnTo>
                  <a:pt x="38100" y="139700"/>
                </a:lnTo>
                <a:cubicBezTo>
                  <a:pt x="45125" y="139700"/>
                  <a:pt x="50800" y="145375"/>
                  <a:pt x="50800" y="152400"/>
                </a:cubicBezTo>
                <a:lnTo>
                  <a:pt x="50800" y="177800"/>
                </a:lnTo>
                <a:cubicBezTo>
                  <a:pt x="50800" y="184825"/>
                  <a:pt x="45125" y="190500"/>
                  <a:pt x="38100" y="190500"/>
                </a:cubicBezTo>
                <a:lnTo>
                  <a:pt x="12700" y="190500"/>
                </a:lnTo>
                <a:cubicBezTo>
                  <a:pt x="5675" y="190500"/>
                  <a:pt x="0" y="184825"/>
                  <a:pt x="0" y="177800"/>
                </a:cubicBezTo>
                <a:lnTo>
                  <a:pt x="0" y="152400"/>
                </a:lnTo>
                <a:cubicBezTo>
                  <a:pt x="0" y="145375"/>
                  <a:pt x="5675" y="139700"/>
                  <a:pt x="12700" y="139700"/>
                </a:cubicBezTo>
                <a:lnTo>
                  <a:pt x="15875" y="139700"/>
                </a:lnTo>
                <a:lnTo>
                  <a:pt x="15875" y="117475"/>
                </a:lnTo>
                <a:cubicBezTo>
                  <a:pt x="15875" y="101679"/>
                  <a:pt x="28654" y="88900"/>
                  <a:pt x="44450" y="88900"/>
                </a:cubicBezTo>
                <a:lnTo>
                  <a:pt x="92075" y="88900"/>
                </a:lnTo>
                <a:lnTo>
                  <a:pt x="92075" y="63500"/>
                </a:lnTo>
                <a:lnTo>
                  <a:pt x="88900" y="63500"/>
                </a:lnTo>
                <a:cubicBezTo>
                  <a:pt x="81875" y="63500"/>
                  <a:pt x="76200" y="57825"/>
                  <a:pt x="76200" y="50800"/>
                </a:cubicBezTo>
                <a:lnTo>
                  <a:pt x="76200" y="254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492724" y="5720904"/>
            <a:ext cx="1727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Tree of Thought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883124" y="6329288"/>
            <a:ext cx="125034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06B6D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Düşünce Ağacı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883124" y="6660704"/>
            <a:ext cx="4584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CoT'u daha sistematik hale getirip dallanıp budaklanan, program benzeri akışlar kurar. Karmaşık planlama için kullanılır.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887962" y="7579942"/>
            <a:ext cx="4480076" cy="797076"/>
          </a:xfrm>
          <a:custGeom>
            <a:avLst/>
            <a:gdLst/>
            <a:ahLst/>
            <a:cxnLst/>
            <a:rect l="l" t="t" r="r" b="b"/>
            <a:pathLst>
              <a:path w="4480076" h="797076">
                <a:moveTo>
                  <a:pt x="101603" y="0"/>
                </a:moveTo>
                <a:lnTo>
                  <a:pt x="4378473" y="0"/>
                </a:lnTo>
                <a:cubicBezTo>
                  <a:pt x="4434587" y="0"/>
                  <a:pt x="4480076" y="45489"/>
                  <a:pt x="4480076" y="101603"/>
                </a:cubicBezTo>
                <a:lnTo>
                  <a:pt x="4480076" y="695473"/>
                </a:lnTo>
                <a:cubicBezTo>
                  <a:pt x="4480076" y="751587"/>
                  <a:pt x="4434587" y="797076"/>
                  <a:pt x="43784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45200" y="7756525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Yaklaşım: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045200" y="7998358"/>
            <a:ext cx="2386270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Tree / Graph / Program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0815562" y="5429402"/>
            <a:ext cx="4926390" cy="3199190"/>
          </a:xfrm>
          <a:custGeom>
            <a:avLst/>
            <a:gdLst/>
            <a:ahLst/>
            <a:cxnLst/>
            <a:rect l="l" t="t" r="r" b="b"/>
            <a:pathLst>
              <a:path w="4926390" h="3199190">
                <a:moveTo>
                  <a:pt x="152409" y="0"/>
                </a:moveTo>
                <a:lnTo>
                  <a:pt x="4773981" y="0"/>
                </a:lnTo>
                <a:cubicBezTo>
                  <a:pt x="4858154" y="0"/>
                  <a:pt x="4926390" y="68236"/>
                  <a:pt x="4926390" y="152409"/>
                </a:cubicBezTo>
                <a:lnTo>
                  <a:pt x="4926390" y="3046781"/>
                </a:lnTo>
                <a:cubicBezTo>
                  <a:pt x="4926390" y="3130954"/>
                  <a:pt x="4858154" y="3199190"/>
                  <a:pt x="4773981" y="3199190"/>
                </a:cubicBezTo>
                <a:lnTo>
                  <a:pt x="152409" y="3199190"/>
                </a:lnTo>
                <a:cubicBezTo>
                  <a:pt x="68236" y="3199190"/>
                  <a:pt x="0" y="3130954"/>
                  <a:pt x="0" y="3046781"/>
                </a:cubicBezTo>
                <a:lnTo>
                  <a:pt x="0" y="152409"/>
                </a:lnTo>
                <a:cubicBezTo>
                  <a:pt x="0" y="68292"/>
                  <a:pt x="68292" y="0"/>
                  <a:pt x="152409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030858" y="5644704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6" name="Shape 54"/>
          <p:cNvSpPr/>
          <p:nvPr/>
        </p:nvSpPr>
        <p:spPr>
          <a:xfrm>
            <a:off x="11170558" y="5797104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66489" y="38100"/>
                </a:moveTo>
                <a:cubicBezTo>
                  <a:pt x="159901" y="38100"/>
                  <a:pt x="153511" y="39886"/>
                  <a:pt x="147915" y="43140"/>
                </a:cubicBezTo>
                <a:cubicBezTo>
                  <a:pt x="141645" y="36790"/>
                  <a:pt x="134342" y="31472"/>
                  <a:pt x="126286" y="27464"/>
                </a:cubicBezTo>
                <a:cubicBezTo>
                  <a:pt x="137478" y="17939"/>
                  <a:pt x="151725" y="12700"/>
                  <a:pt x="166489" y="12700"/>
                </a:cubicBezTo>
                <a:cubicBezTo>
                  <a:pt x="200779" y="12700"/>
                  <a:pt x="228600" y="40481"/>
                  <a:pt x="228600" y="74811"/>
                </a:cubicBezTo>
                <a:cubicBezTo>
                  <a:pt x="228600" y="91281"/>
                  <a:pt x="222052" y="107077"/>
                  <a:pt x="210423" y="118705"/>
                </a:cubicBezTo>
                <a:lnTo>
                  <a:pt x="182205" y="146923"/>
                </a:lnTo>
                <a:cubicBezTo>
                  <a:pt x="170577" y="158552"/>
                  <a:pt x="154781" y="165100"/>
                  <a:pt x="138311" y="165100"/>
                </a:cubicBezTo>
                <a:cubicBezTo>
                  <a:pt x="104021" y="165100"/>
                  <a:pt x="76200" y="137319"/>
                  <a:pt x="76200" y="102989"/>
                </a:cubicBezTo>
                <a:cubicBezTo>
                  <a:pt x="76200" y="102394"/>
                  <a:pt x="76200" y="101798"/>
                  <a:pt x="76240" y="101203"/>
                </a:cubicBezTo>
                <a:cubicBezTo>
                  <a:pt x="76438" y="94178"/>
                  <a:pt x="82272" y="88662"/>
                  <a:pt x="89297" y="88860"/>
                </a:cubicBezTo>
                <a:cubicBezTo>
                  <a:pt x="96322" y="89059"/>
                  <a:pt x="101838" y="94893"/>
                  <a:pt x="101640" y="101918"/>
                </a:cubicBezTo>
                <a:cubicBezTo>
                  <a:pt x="101640" y="102275"/>
                  <a:pt x="101640" y="102632"/>
                  <a:pt x="101640" y="102949"/>
                </a:cubicBezTo>
                <a:cubicBezTo>
                  <a:pt x="101640" y="123230"/>
                  <a:pt x="118070" y="139660"/>
                  <a:pt x="138351" y="139660"/>
                </a:cubicBezTo>
                <a:cubicBezTo>
                  <a:pt x="148074" y="139660"/>
                  <a:pt x="157401" y="135811"/>
                  <a:pt x="164306" y="128905"/>
                </a:cubicBezTo>
                <a:lnTo>
                  <a:pt x="192524" y="100687"/>
                </a:lnTo>
                <a:cubicBezTo>
                  <a:pt x="199390" y="93821"/>
                  <a:pt x="203279" y="84455"/>
                  <a:pt x="203279" y="74732"/>
                </a:cubicBezTo>
                <a:cubicBezTo>
                  <a:pt x="203279" y="54451"/>
                  <a:pt x="186849" y="38021"/>
                  <a:pt x="166568" y="38021"/>
                </a:cubicBezTo>
                <a:close/>
                <a:moveTo>
                  <a:pt x="109220" y="68778"/>
                </a:moveTo>
                <a:cubicBezTo>
                  <a:pt x="108466" y="68461"/>
                  <a:pt x="107712" y="68024"/>
                  <a:pt x="107037" y="67548"/>
                </a:cubicBezTo>
                <a:cubicBezTo>
                  <a:pt x="102037" y="64968"/>
                  <a:pt x="96322" y="63500"/>
                  <a:pt x="90329" y="63500"/>
                </a:cubicBezTo>
                <a:cubicBezTo>
                  <a:pt x="80605" y="63500"/>
                  <a:pt x="71279" y="67350"/>
                  <a:pt x="64373" y="74255"/>
                </a:cubicBezTo>
                <a:lnTo>
                  <a:pt x="36155" y="102473"/>
                </a:lnTo>
                <a:cubicBezTo>
                  <a:pt x="29289" y="109339"/>
                  <a:pt x="25400" y="118705"/>
                  <a:pt x="25400" y="128429"/>
                </a:cubicBezTo>
                <a:cubicBezTo>
                  <a:pt x="25400" y="148709"/>
                  <a:pt x="41831" y="165140"/>
                  <a:pt x="62111" y="165140"/>
                </a:cubicBezTo>
                <a:cubicBezTo>
                  <a:pt x="68659" y="165140"/>
                  <a:pt x="75049" y="163393"/>
                  <a:pt x="80645" y="160139"/>
                </a:cubicBezTo>
                <a:cubicBezTo>
                  <a:pt x="86916" y="166489"/>
                  <a:pt x="94218" y="171807"/>
                  <a:pt x="102314" y="175816"/>
                </a:cubicBezTo>
                <a:cubicBezTo>
                  <a:pt x="91123" y="185301"/>
                  <a:pt x="76914" y="190579"/>
                  <a:pt x="62111" y="190579"/>
                </a:cubicBezTo>
                <a:cubicBezTo>
                  <a:pt x="27821" y="190579"/>
                  <a:pt x="0" y="162798"/>
                  <a:pt x="0" y="128468"/>
                </a:cubicBezTo>
                <a:cubicBezTo>
                  <a:pt x="0" y="111998"/>
                  <a:pt x="6548" y="96202"/>
                  <a:pt x="18177" y="84574"/>
                </a:cubicBezTo>
                <a:lnTo>
                  <a:pt x="46395" y="56356"/>
                </a:lnTo>
                <a:cubicBezTo>
                  <a:pt x="58023" y="44728"/>
                  <a:pt x="73819" y="38179"/>
                  <a:pt x="90289" y="38179"/>
                </a:cubicBezTo>
                <a:cubicBezTo>
                  <a:pt x="124658" y="38179"/>
                  <a:pt x="152400" y="66199"/>
                  <a:pt x="152400" y="100449"/>
                </a:cubicBezTo>
                <a:cubicBezTo>
                  <a:pt x="152400" y="100965"/>
                  <a:pt x="152400" y="101481"/>
                  <a:pt x="152400" y="101997"/>
                </a:cubicBezTo>
                <a:cubicBezTo>
                  <a:pt x="152241" y="109022"/>
                  <a:pt x="146407" y="114538"/>
                  <a:pt x="139383" y="114379"/>
                </a:cubicBezTo>
                <a:cubicBezTo>
                  <a:pt x="132358" y="114221"/>
                  <a:pt x="126841" y="108387"/>
                  <a:pt x="127000" y="101362"/>
                </a:cubicBezTo>
                <a:cubicBezTo>
                  <a:pt x="127000" y="101044"/>
                  <a:pt x="127000" y="100767"/>
                  <a:pt x="127000" y="100449"/>
                </a:cubicBezTo>
                <a:cubicBezTo>
                  <a:pt x="127000" y="87074"/>
                  <a:pt x="119856" y="75327"/>
                  <a:pt x="109220" y="6885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11640458" y="5720904"/>
            <a:ext cx="1803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Chaining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11030858" y="6329288"/>
            <a:ext cx="150744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Zincirleme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11030858" y="6660704"/>
            <a:ext cx="458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Bir promptun çıktısını bir sonrakine girdi yaparak "pipeline" kurarsın. Karmaşık iş akışları için ideal.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11035696" y="7325942"/>
            <a:ext cx="4480076" cy="1038376"/>
          </a:xfrm>
          <a:custGeom>
            <a:avLst/>
            <a:gdLst/>
            <a:ahLst/>
            <a:cxnLst/>
            <a:rect l="l" t="t" r="r" b="b"/>
            <a:pathLst>
              <a:path w="4480076" h="1038376">
                <a:moveTo>
                  <a:pt x="101605" y="0"/>
                </a:moveTo>
                <a:lnTo>
                  <a:pt x="4378471" y="0"/>
                </a:lnTo>
                <a:cubicBezTo>
                  <a:pt x="4434586" y="0"/>
                  <a:pt x="4480076" y="45490"/>
                  <a:pt x="4480076" y="101605"/>
                </a:cubicBezTo>
                <a:lnTo>
                  <a:pt x="4480076" y="936771"/>
                </a:lnTo>
                <a:cubicBezTo>
                  <a:pt x="4480076" y="992886"/>
                  <a:pt x="4434586" y="1038376"/>
                  <a:pt x="43784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1192934" y="7502525"/>
            <a:ext cx="60910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Akış: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11192934" y="7744358"/>
            <a:ext cx="4226862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Prompt 1 → Çıktı → Prompt 2 → Çıktı → Prompt 3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cases.media/4af44b300036a726c34fc8bf40952e13e4ee3c8d.pn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0" b="0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4"/>
            <a:ext cx="1787676" cy="568476"/>
          </a:xfrm>
          <a:custGeom>
            <a:avLst/>
            <a:gdLst/>
            <a:ahLst/>
            <a:cxnLst/>
            <a:rect l="l" t="t" r="r" b="b"/>
            <a:pathLst>
              <a:path w="1787676" h="568476">
                <a:moveTo>
                  <a:pt x="284238" y="0"/>
                </a:moveTo>
                <a:lnTo>
                  <a:pt x="1503438" y="0"/>
                </a:lnTo>
                <a:cubicBezTo>
                  <a:pt x="1660418" y="0"/>
                  <a:pt x="1787676" y="127258"/>
                  <a:pt x="1787676" y="284238"/>
                </a:cubicBezTo>
                <a:lnTo>
                  <a:pt x="1787676" y="284238"/>
                </a:lnTo>
                <a:cubicBezTo>
                  <a:pt x="1787676" y="441218"/>
                  <a:pt x="1660418" y="568476"/>
                  <a:pt x="15034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9676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82"/>
            <a:ext cx="1287992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74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METİN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PROMPTLARI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74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Etkili Metin Üretimi için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Stratejileri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74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74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74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7293" y="22637"/>
                </a:moveTo>
                <a:cubicBezTo>
                  <a:pt x="124971" y="17547"/>
                  <a:pt x="119881" y="14288"/>
                  <a:pt x="114300" y="14288"/>
                </a:cubicBezTo>
                <a:cubicBezTo>
                  <a:pt x="108719" y="14288"/>
                  <a:pt x="103629" y="17547"/>
                  <a:pt x="101307" y="22637"/>
                </a:cubicBezTo>
                <a:lnTo>
                  <a:pt x="26566" y="185738"/>
                </a:lnTo>
                <a:lnTo>
                  <a:pt x="21431" y="185738"/>
                </a:lnTo>
                <a:cubicBezTo>
                  <a:pt x="13528" y="185738"/>
                  <a:pt x="7144" y="192122"/>
                  <a:pt x="7144" y="200025"/>
                </a:cubicBezTo>
                <a:cubicBezTo>
                  <a:pt x="7144" y="207928"/>
                  <a:pt x="13528" y="214313"/>
                  <a:pt x="21431" y="214313"/>
                </a:cubicBezTo>
                <a:lnTo>
                  <a:pt x="60722" y="214313"/>
                </a:lnTo>
                <a:cubicBezTo>
                  <a:pt x="68625" y="214313"/>
                  <a:pt x="75009" y="207928"/>
                  <a:pt x="75009" y="200025"/>
                </a:cubicBezTo>
                <a:cubicBezTo>
                  <a:pt x="75009" y="192122"/>
                  <a:pt x="68625" y="185738"/>
                  <a:pt x="60722" y="185738"/>
                </a:cubicBezTo>
                <a:lnTo>
                  <a:pt x="57998" y="185738"/>
                </a:lnTo>
                <a:lnTo>
                  <a:pt x="67821" y="164306"/>
                </a:lnTo>
                <a:lnTo>
                  <a:pt x="160824" y="164306"/>
                </a:lnTo>
                <a:lnTo>
                  <a:pt x="170646" y="185738"/>
                </a:lnTo>
                <a:lnTo>
                  <a:pt x="167923" y="185738"/>
                </a:lnTo>
                <a:cubicBezTo>
                  <a:pt x="160020" y="185738"/>
                  <a:pt x="153635" y="192122"/>
                  <a:pt x="153635" y="200025"/>
                </a:cubicBezTo>
                <a:cubicBezTo>
                  <a:pt x="153635" y="207928"/>
                  <a:pt x="160020" y="214313"/>
                  <a:pt x="167923" y="214313"/>
                </a:cubicBezTo>
                <a:lnTo>
                  <a:pt x="207213" y="214313"/>
                </a:lnTo>
                <a:cubicBezTo>
                  <a:pt x="215116" y="214313"/>
                  <a:pt x="221501" y="207928"/>
                  <a:pt x="221501" y="200025"/>
                </a:cubicBezTo>
                <a:cubicBezTo>
                  <a:pt x="221501" y="192122"/>
                  <a:pt x="215116" y="185738"/>
                  <a:pt x="207213" y="185738"/>
                </a:cubicBezTo>
                <a:lnTo>
                  <a:pt x="202079" y="185738"/>
                </a:lnTo>
                <a:lnTo>
                  <a:pt x="127337" y="22637"/>
                </a:lnTo>
                <a:close/>
                <a:moveTo>
                  <a:pt x="147697" y="135731"/>
                </a:moveTo>
                <a:lnTo>
                  <a:pt x="80903" y="135731"/>
                </a:lnTo>
                <a:lnTo>
                  <a:pt x="114300" y="62865"/>
                </a:lnTo>
                <a:lnTo>
                  <a:pt x="147697" y="13573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934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Metin Promptu Yapısı ve Örnekler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451876" cy="4276876"/>
          </a:xfrm>
          <a:custGeom>
            <a:avLst/>
            <a:gdLst/>
            <a:ahLst/>
            <a:cxnLst/>
            <a:rect l="l" t="t" r="r" b="b"/>
            <a:pathLst>
              <a:path w="7451876" h="4276876">
                <a:moveTo>
                  <a:pt x="152385" y="0"/>
                </a:moveTo>
                <a:lnTo>
                  <a:pt x="7299491" y="0"/>
                </a:lnTo>
                <a:cubicBezTo>
                  <a:pt x="7383651" y="0"/>
                  <a:pt x="7451876" y="68225"/>
                  <a:pt x="7451876" y="152385"/>
                </a:cubicBezTo>
                <a:lnTo>
                  <a:pt x="7451876" y="4124491"/>
                </a:lnTo>
                <a:cubicBezTo>
                  <a:pt x="7451876" y="4208651"/>
                  <a:pt x="7383651" y="4276876"/>
                  <a:pt x="7299491" y="4276876"/>
                </a:cubicBezTo>
                <a:lnTo>
                  <a:pt x="152385" y="4276876"/>
                </a:lnTo>
                <a:cubicBezTo>
                  <a:pt x="68225" y="4276876"/>
                  <a:pt x="0" y="4208651"/>
                  <a:pt x="0" y="4124491"/>
                </a:cubicBezTo>
                <a:lnTo>
                  <a:pt x="0" y="152385"/>
                </a:lnTo>
                <a:cubicBezTo>
                  <a:pt x="0" y="68281"/>
                  <a:pt x="68281" y="0"/>
                  <a:pt x="152385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3426" y="183847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5250" y="31750"/>
                </a:moveTo>
                <a:cubicBezTo>
                  <a:pt x="95250" y="22969"/>
                  <a:pt x="102344" y="15875"/>
                  <a:pt x="111125" y="15875"/>
                </a:cubicBezTo>
                <a:lnTo>
                  <a:pt x="142875" y="15875"/>
                </a:lnTo>
                <a:cubicBezTo>
                  <a:pt x="151656" y="15875"/>
                  <a:pt x="158750" y="22969"/>
                  <a:pt x="158750" y="31750"/>
                </a:cubicBezTo>
                <a:lnTo>
                  <a:pt x="158750" y="63500"/>
                </a:lnTo>
                <a:cubicBezTo>
                  <a:pt x="158750" y="72281"/>
                  <a:pt x="151656" y="79375"/>
                  <a:pt x="142875" y="79375"/>
                </a:cubicBezTo>
                <a:lnTo>
                  <a:pt x="138906" y="79375"/>
                </a:lnTo>
                <a:lnTo>
                  <a:pt x="138906" y="111125"/>
                </a:lnTo>
                <a:lnTo>
                  <a:pt x="198438" y="111125"/>
                </a:lnTo>
                <a:cubicBezTo>
                  <a:pt x="218182" y="111125"/>
                  <a:pt x="234156" y="127099"/>
                  <a:pt x="234156" y="146844"/>
                </a:cubicBezTo>
                <a:lnTo>
                  <a:pt x="234156" y="174625"/>
                </a:lnTo>
                <a:lnTo>
                  <a:pt x="238125" y="174625"/>
                </a:lnTo>
                <a:cubicBezTo>
                  <a:pt x="246906" y="174625"/>
                  <a:pt x="254000" y="181719"/>
                  <a:pt x="254000" y="190500"/>
                </a:cubicBezTo>
                <a:lnTo>
                  <a:pt x="254000" y="222250"/>
                </a:lnTo>
                <a:cubicBezTo>
                  <a:pt x="254000" y="231031"/>
                  <a:pt x="246906" y="238125"/>
                  <a:pt x="238125" y="238125"/>
                </a:cubicBezTo>
                <a:lnTo>
                  <a:pt x="206375" y="238125"/>
                </a:lnTo>
                <a:cubicBezTo>
                  <a:pt x="197594" y="238125"/>
                  <a:pt x="190500" y="231031"/>
                  <a:pt x="190500" y="222250"/>
                </a:cubicBezTo>
                <a:lnTo>
                  <a:pt x="190500" y="190500"/>
                </a:lnTo>
                <a:cubicBezTo>
                  <a:pt x="190500" y="181719"/>
                  <a:pt x="197594" y="174625"/>
                  <a:pt x="206375" y="174625"/>
                </a:cubicBezTo>
                <a:lnTo>
                  <a:pt x="210344" y="174625"/>
                </a:lnTo>
                <a:lnTo>
                  <a:pt x="210344" y="146844"/>
                </a:lnTo>
                <a:cubicBezTo>
                  <a:pt x="210344" y="140246"/>
                  <a:pt x="205036" y="134938"/>
                  <a:pt x="198438" y="134938"/>
                </a:cubicBezTo>
                <a:lnTo>
                  <a:pt x="138906" y="134938"/>
                </a:lnTo>
                <a:lnTo>
                  <a:pt x="138906" y="174625"/>
                </a:lnTo>
                <a:lnTo>
                  <a:pt x="142875" y="174625"/>
                </a:lnTo>
                <a:cubicBezTo>
                  <a:pt x="151656" y="174625"/>
                  <a:pt x="158750" y="181719"/>
                  <a:pt x="158750" y="190500"/>
                </a:cubicBezTo>
                <a:lnTo>
                  <a:pt x="158750" y="222250"/>
                </a:lnTo>
                <a:cubicBezTo>
                  <a:pt x="158750" y="231031"/>
                  <a:pt x="151656" y="238125"/>
                  <a:pt x="142875" y="238125"/>
                </a:cubicBezTo>
                <a:lnTo>
                  <a:pt x="111125" y="238125"/>
                </a:lnTo>
                <a:cubicBezTo>
                  <a:pt x="102344" y="238125"/>
                  <a:pt x="95250" y="231031"/>
                  <a:pt x="95250" y="222250"/>
                </a:cubicBezTo>
                <a:lnTo>
                  <a:pt x="95250" y="190500"/>
                </a:lnTo>
                <a:cubicBezTo>
                  <a:pt x="95250" y="181719"/>
                  <a:pt x="102344" y="174625"/>
                  <a:pt x="111125" y="174625"/>
                </a:cubicBezTo>
                <a:lnTo>
                  <a:pt x="115094" y="174625"/>
                </a:lnTo>
                <a:lnTo>
                  <a:pt x="115094" y="134938"/>
                </a:lnTo>
                <a:lnTo>
                  <a:pt x="55563" y="134938"/>
                </a:lnTo>
                <a:cubicBezTo>
                  <a:pt x="48964" y="134938"/>
                  <a:pt x="43656" y="140246"/>
                  <a:pt x="43656" y="146844"/>
                </a:cubicBezTo>
                <a:lnTo>
                  <a:pt x="43656" y="174625"/>
                </a:lnTo>
                <a:lnTo>
                  <a:pt x="47625" y="174625"/>
                </a:lnTo>
                <a:cubicBezTo>
                  <a:pt x="56406" y="174625"/>
                  <a:pt x="63500" y="181719"/>
                  <a:pt x="63500" y="190500"/>
                </a:cubicBezTo>
                <a:lnTo>
                  <a:pt x="63500" y="222250"/>
                </a:lnTo>
                <a:cubicBezTo>
                  <a:pt x="63500" y="231031"/>
                  <a:pt x="56406" y="238125"/>
                  <a:pt x="47625" y="238125"/>
                </a:cubicBezTo>
                <a:lnTo>
                  <a:pt x="15875" y="238125"/>
                </a:lnTo>
                <a:cubicBezTo>
                  <a:pt x="7094" y="238125"/>
                  <a:pt x="0" y="231031"/>
                  <a:pt x="0" y="222250"/>
                </a:cubicBezTo>
                <a:lnTo>
                  <a:pt x="0" y="190500"/>
                </a:lnTo>
                <a:cubicBezTo>
                  <a:pt x="0" y="181719"/>
                  <a:pt x="7094" y="174625"/>
                  <a:pt x="15875" y="174625"/>
                </a:cubicBezTo>
                <a:lnTo>
                  <a:pt x="19844" y="174625"/>
                </a:lnTo>
                <a:lnTo>
                  <a:pt x="19844" y="146844"/>
                </a:lnTo>
                <a:cubicBezTo>
                  <a:pt x="19844" y="127099"/>
                  <a:pt x="35818" y="111125"/>
                  <a:pt x="55563" y="111125"/>
                </a:cubicBezTo>
                <a:lnTo>
                  <a:pt x="115094" y="111125"/>
                </a:lnTo>
                <a:lnTo>
                  <a:pt x="115094" y="79375"/>
                </a:lnTo>
                <a:lnTo>
                  <a:pt x="111125" y="79375"/>
                </a:lnTo>
                <a:cubicBezTo>
                  <a:pt x="102344" y="79375"/>
                  <a:pt x="95250" y="72281"/>
                  <a:pt x="95250" y="63500"/>
                </a:cubicBezTo>
                <a:lnTo>
                  <a:pt x="95250" y="3175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Üç Bileşen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95867" y="2346474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95867" y="2346474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972457" y="2498874"/>
            <a:ext cx="190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6553" y="2524274"/>
            <a:ext cx="520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Girdi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72457" y="2905274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Doğal olarak girdiğimiz komuttur.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5867" y="3464074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95867" y="3464074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972457" y="3616474"/>
            <a:ext cx="22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90474" y="3641874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İşlev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72457" y="4022874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Modelin ne yapacağını belirler (yazma, özetleme, çeviri).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95867" y="4581674"/>
            <a:ext cx="6920290" cy="965200"/>
          </a:xfrm>
          <a:custGeom>
            <a:avLst/>
            <a:gdLst/>
            <a:ahLst/>
            <a:cxnLst/>
            <a:rect l="l" t="t" r="r" b="b"/>
            <a:pathLst>
              <a:path w="6920290" h="965200">
                <a:moveTo>
                  <a:pt x="48381" y="0"/>
                </a:moveTo>
                <a:lnTo>
                  <a:pt x="6818694" y="0"/>
                </a:lnTo>
                <a:cubicBezTo>
                  <a:pt x="6874804" y="0"/>
                  <a:pt x="6920290" y="45487"/>
                  <a:pt x="6920290" y="101597"/>
                </a:cubicBezTo>
                <a:lnTo>
                  <a:pt x="6920290" y="863603"/>
                </a:lnTo>
                <a:cubicBezTo>
                  <a:pt x="6920290" y="919713"/>
                  <a:pt x="6874804" y="965200"/>
                  <a:pt x="6818694" y="965200"/>
                </a:cubicBez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95867" y="4581674"/>
            <a:ext cx="48381" cy="965200"/>
          </a:xfrm>
          <a:custGeom>
            <a:avLst/>
            <a:gdLst/>
            <a:ahLst/>
            <a:cxnLst/>
            <a:rect l="l" t="t" r="r" b="b"/>
            <a:pathLst>
              <a:path w="48381" h="965200">
                <a:moveTo>
                  <a:pt x="48381" y="0"/>
                </a:moveTo>
                <a:lnTo>
                  <a:pt x="48381" y="0"/>
                </a:lnTo>
                <a:lnTo>
                  <a:pt x="48381" y="965200"/>
                </a:lnTo>
                <a:lnTo>
                  <a:pt x="48381" y="965200"/>
                </a:lnTo>
                <a:cubicBezTo>
                  <a:pt x="21661" y="965200"/>
                  <a:pt x="0" y="943539"/>
                  <a:pt x="0" y="916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972457" y="4734074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96370" y="4759474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Çıktı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2457" y="5140474"/>
            <a:ext cx="668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Modelin oluşturduğu yeni metinsel sonuçtur.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12838" y="6018598"/>
            <a:ext cx="7451876" cy="1330476"/>
          </a:xfrm>
          <a:custGeom>
            <a:avLst/>
            <a:gdLst/>
            <a:ahLst/>
            <a:cxnLst/>
            <a:rect l="l" t="t" r="r" b="b"/>
            <a:pathLst>
              <a:path w="7451876" h="1330476">
                <a:moveTo>
                  <a:pt x="152406" y="0"/>
                </a:moveTo>
                <a:lnTo>
                  <a:pt x="7299470" y="0"/>
                </a:lnTo>
                <a:cubicBezTo>
                  <a:pt x="7383642" y="0"/>
                  <a:pt x="7451876" y="68235"/>
                  <a:pt x="7451876" y="152406"/>
                </a:cubicBezTo>
                <a:lnTo>
                  <a:pt x="7451876" y="1178070"/>
                </a:lnTo>
                <a:cubicBezTo>
                  <a:pt x="7451876" y="1262242"/>
                  <a:pt x="7383642" y="1330476"/>
                  <a:pt x="72994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0076" y="655683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74575" y="138906"/>
                </a:moveTo>
                <a:lnTo>
                  <a:pt x="79871" y="138906"/>
                </a:lnTo>
                <a:cubicBezTo>
                  <a:pt x="81310" y="170904"/>
                  <a:pt x="88404" y="200372"/>
                  <a:pt x="98475" y="221952"/>
                </a:cubicBezTo>
                <a:cubicBezTo>
                  <a:pt x="104130" y="234107"/>
                  <a:pt x="110232" y="242689"/>
                  <a:pt x="115888" y="247948"/>
                </a:cubicBezTo>
                <a:cubicBezTo>
                  <a:pt x="121444" y="253157"/>
                  <a:pt x="125264" y="254000"/>
                  <a:pt x="127248" y="254000"/>
                </a:cubicBezTo>
                <a:cubicBezTo>
                  <a:pt x="129232" y="254000"/>
                  <a:pt x="133052" y="253157"/>
                  <a:pt x="138609" y="247948"/>
                </a:cubicBezTo>
                <a:cubicBezTo>
                  <a:pt x="144264" y="242689"/>
                  <a:pt x="150366" y="234057"/>
                  <a:pt x="156021" y="221952"/>
                </a:cubicBezTo>
                <a:cubicBezTo>
                  <a:pt x="166092" y="200372"/>
                  <a:pt x="173186" y="170904"/>
                  <a:pt x="174625" y="138906"/>
                </a:cubicBezTo>
                <a:close/>
                <a:moveTo>
                  <a:pt x="79821" y="115094"/>
                </a:moveTo>
                <a:lnTo>
                  <a:pt x="174526" y="115094"/>
                </a:lnTo>
                <a:cubicBezTo>
                  <a:pt x="173137" y="83096"/>
                  <a:pt x="166043" y="53628"/>
                  <a:pt x="155972" y="32048"/>
                </a:cubicBezTo>
                <a:cubicBezTo>
                  <a:pt x="150316" y="19943"/>
                  <a:pt x="144214" y="11311"/>
                  <a:pt x="138559" y="6052"/>
                </a:cubicBezTo>
                <a:cubicBezTo>
                  <a:pt x="133003" y="843"/>
                  <a:pt x="129183" y="0"/>
                  <a:pt x="127198" y="0"/>
                </a:cubicBezTo>
                <a:cubicBezTo>
                  <a:pt x="125214" y="0"/>
                  <a:pt x="121394" y="843"/>
                  <a:pt x="115838" y="6052"/>
                </a:cubicBezTo>
                <a:cubicBezTo>
                  <a:pt x="110182" y="11311"/>
                  <a:pt x="104080" y="19943"/>
                  <a:pt x="98425" y="32048"/>
                </a:cubicBezTo>
                <a:cubicBezTo>
                  <a:pt x="88354" y="53628"/>
                  <a:pt x="81260" y="83096"/>
                  <a:pt x="79821" y="115094"/>
                </a:cubicBezTo>
                <a:close/>
                <a:moveTo>
                  <a:pt x="56009" y="115094"/>
                </a:moveTo>
                <a:cubicBezTo>
                  <a:pt x="57745" y="72628"/>
                  <a:pt x="68709" y="33189"/>
                  <a:pt x="84733" y="7293"/>
                </a:cubicBezTo>
                <a:cubicBezTo>
                  <a:pt x="39043" y="23465"/>
                  <a:pt x="5407" y="65088"/>
                  <a:pt x="744" y="115094"/>
                </a:cubicBezTo>
                <a:lnTo>
                  <a:pt x="56009" y="115094"/>
                </a:lnTo>
                <a:close/>
                <a:moveTo>
                  <a:pt x="744" y="138906"/>
                </a:moveTo>
                <a:cubicBezTo>
                  <a:pt x="5407" y="188913"/>
                  <a:pt x="39043" y="230535"/>
                  <a:pt x="84733" y="246707"/>
                </a:cubicBezTo>
                <a:cubicBezTo>
                  <a:pt x="68709" y="220811"/>
                  <a:pt x="57745" y="181372"/>
                  <a:pt x="56009" y="138906"/>
                </a:cubicBezTo>
                <a:lnTo>
                  <a:pt x="744" y="138906"/>
                </a:lnTo>
                <a:close/>
                <a:moveTo>
                  <a:pt x="198388" y="138906"/>
                </a:moveTo>
                <a:cubicBezTo>
                  <a:pt x="196652" y="181372"/>
                  <a:pt x="185688" y="220811"/>
                  <a:pt x="169664" y="246707"/>
                </a:cubicBezTo>
                <a:cubicBezTo>
                  <a:pt x="215354" y="230485"/>
                  <a:pt x="248989" y="188913"/>
                  <a:pt x="253653" y="138906"/>
                </a:cubicBezTo>
                <a:lnTo>
                  <a:pt x="198388" y="138906"/>
                </a:lnTo>
                <a:close/>
                <a:moveTo>
                  <a:pt x="253653" y="115094"/>
                </a:moveTo>
                <a:cubicBezTo>
                  <a:pt x="248989" y="65088"/>
                  <a:pt x="215354" y="23465"/>
                  <a:pt x="169664" y="7293"/>
                </a:cubicBezTo>
                <a:cubicBezTo>
                  <a:pt x="185688" y="33189"/>
                  <a:pt x="196652" y="72628"/>
                  <a:pt x="198388" y="115094"/>
                </a:cubicBezTo>
                <a:lnTo>
                  <a:pt x="253653" y="115094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6" name="Text 24"/>
          <p:cNvSpPr/>
          <p:nvPr/>
        </p:nvSpPr>
        <p:spPr>
          <a:xfrm>
            <a:off x="1028322" y="6226634"/>
            <a:ext cx="6832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Dili: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İngilizce tercih edilir çünkü modeller çoğunlukla İngilizce veriler üzerinden eğitilmiştir. Teknik işlerde İngilizce kullanmak daha tutarlı sonuçlar verir.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285238" y="1528838"/>
            <a:ext cx="7451876" cy="7096276"/>
          </a:xfrm>
          <a:custGeom>
            <a:avLst/>
            <a:gdLst/>
            <a:ahLst/>
            <a:cxnLst/>
            <a:rect l="l" t="t" r="r" b="b"/>
            <a:pathLst>
              <a:path w="7451876" h="7096276">
                <a:moveTo>
                  <a:pt x="152428" y="0"/>
                </a:moveTo>
                <a:lnTo>
                  <a:pt x="7299448" y="0"/>
                </a:lnTo>
                <a:cubicBezTo>
                  <a:pt x="7383632" y="0"/>
                  <a:pt x="7451876" y="68244"/>
                  <a:pt x="7451876" y="152428"/>
                </a:cubicBezTo>
                <a:lnTo>
                  <a:pt x="7451876" y="6943848"/>
                </a:lnTo>
                <a:cubicBezTo>
                  <a:pt x="7451876" y="7028032"/>
                  <a:pt x="7383632" y="7096276"/>
                  <a:pt x="7299448" y="7096276"/>
                </a:cubicBezTo>
                <a:lnTo>
                  <a:pt x="152428" y="7096276"/>
                </a:lnTo>
                <a:cubicBezTo>
                  <a:pt x="68244" y="7096276"/>
                  <a:pt x="0" y="7028032"/>
                  <a:pt x="0" y="6943848"/>
                </a:cubicBezTo>
                <a:lnTo>
                  <a:pt x="0" y="152428"/>
                </a:lnTo>
                <a:cubicBezTo>
                  <a:pt x="0" y="68301"/>
                  <a:pt x="68301" y="0"/>
                  <a:pt x="15242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559951" y="1838474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78991" y="595"/>
                </a:moveTo>
                <a:cubicBezTo>
                  <a:pt x="170557" y="-1836"/>
                  <a:pt x="161776" y="3076"/>
                  <a:pt x="159345" y="11509"/>
                </a:cubicBezTo>
                <a:lnTo>
                  <a:pt x="95845" y="233759"/>
                </a:lnTo>
                <a:cubicBezTo>
                  <a:pt x="93414" y="242193"/>
                  <a:pt x="98326" y="250974"/>
                  <a:pt x="106759" y="253405"/>
                </a:cubicBezTo>
                <a:cubicBezTo>
                  <a:pt x="115193" y="255836"/>
                  <a:pt x="123974" y="250924"/>
                  <a:pt x="126405" y="242491"/>
                </a:cubicBezTo>
                <a:lnTo>
                  <a:pt x="189905" y="20241"/>
                </a:lnTo>
                <a:cubicBezTo>
                  <a:pt x="192336" y="11807"/>
                  <a:pt x="187424" y="3026"/>
                  <a:pt x="178991" y="595"/>
                </a:cubicBezTo>
                <a:close/>
                <a:moveTo>
                  <a:pt x="211038" y="68114"/>
                </a:moveTo>
                <a:cubicBezTo>
                  <a:pt x="204837" y="74315"/>
                  <a:pt x="204837" y="84386"/>
                  <a:pt x="211038" y="90587"/>
                </a:cubicBezTo>
                <a:lnTo>
                  <a:pt x="247452" y="127000"/>
                </a:lnTo>
                <a:lnTo>
                  <a:pt x="211038" y="163413"/>
                </a:lnTo>
                <a:cubicBezTo>
                  <a:pt x="204837" y="169614"/>
                  <a:pt x="204837" y="179685"/>
                  <a:pt x="211038" y="185886"/>
                </a:cubicBezTo>
                <a:cubicBezTo>
                  <a:pt x="217239" y="192087"/>
                  <a:pt x="227310" y="192087"/>
                  <a:pt x="233511" y="185886"/>
                </a:cubicBezTo>
                <a:lnTo>
                  <a:pt x="281136" y="138261"/>
                </a:lnTo>
                <a:cubicBezTo>
                  <a:pt x="287338" y="132060"/>
                  <a:pt x="287338" y="121989"/>
                  <a:pt x="281136" y="115788"/>
                </a:cubicBezTo>
                <a:lnTo>
                  <a:pt x="233511" y="68163"/>
                </a:lnTo>
                <a:cubicBezTo>
                  <a:pt x="227310" y="61962"/>
                  <a:pt x="217239" y="61962"/>
                  <a:pt x="211038" y="68163"/>
                </a:cubicBezTo>
                <a:close/>
                <a:moveTo>
                  <a:pt x="74761" y="68114"/>
                </a:moveTo>
                <a:cubicBezTo>
                  <a:pt x="68560" y="61912"/>
                  <a:pt x="58489" y="61912"/>
                  <a:pt x="52288" y="68114"/>
                </a:cubicBezTo>
                <a:lnTo>
                  <a:pt x="4663" y="115739"/>
                </a:lnTo>
                <a:cubicBezTo>
                  <a:pt x="-1538" y="121940"/>
                  <a:pt x="-1538" y="132011"/>
                  <a:pt x="4663" y="138212"/>
                </a:cubicBezTo>
                <a:lnTo>
                  <a:pt x="52288" y="185837"/>
                </a:lnTo>
                <a:cubicBezTo>
                  <a:pt x="58489" y="192038"/>
                  <a:pt x="68560" y="192038"/>
                  <a:pt x="74761" y="185837"/>
                </a:cubicBezTo>
                <a:cubicBezTo>
                  <a:pt x="80962" y="179636"/>
                  <a:pt x="80962" y="169565"/>
                  <a:pt x="74761" y="163364"/>
                </a:cubicBezTo>
                <a:lnTo>
                  <a:pt x="38348" y="127000"/>
                </a:lnTo>
                <a:lnTo>
                  <a:pt x="74712" y="90587"/>
                </a:lnTo>
                <a:cubicBezTo>
                  <a:pt x="80913" y="84386"/>
                  <a:pt x="80913" y="74315"/>
                  <a:pt x="74712" y="68114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9" name="Text 27"/>
          <p:cNvSpPr/>
          <p:nvPr/>
        </p:nvSpPr>
        <p:spPr>
          <a:xfrm>
            <a:off x="88615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Pratik Örnekler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548914" y="2351312"/>
            <a:ext cx="6931176" cy="1279676"/>
          </a:xfrm>
          <a:custGeom>
            <a:avLst/>
            <a:gdLst/>
            <a:ahLst/>
            <a:cxnLst/>
            <a:rect l="l" t="t" r="r" b="b"/>
            <a:pathLst>
              <a:path w="6931176" h="1279676">
                <a:moveTo>
                  <a:pt x="101606" y="0"/>
                </a:moveTo>
                <a:lnTo>
                  <a:pt x="6829570" y="0"/>
                </a:lnTo>
                <a:cubicBezTo>
                  <a:pt x="6885686" y="0"/>
                  <a:pt x="6931176" y="45491"/>
                  <a:pt x="6931176" y="101606"/>
                </a:cubicBezTo>
                <a:lnTo>
                  <a:pt x="6931176" y="1178070"/>
                </a:lnTo>
                <a:cubicBezTo>
                  <a:pt x="6931176" y="1234186"/>
                  <a:pt x="6885686" y="1279676"/>
                  <a:pt x="68295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06152" y="2527908"/>
            <a:ext cx="186950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📧 E-posta Yazma: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06152" y="2769741"/>
            <a:ext cx="6045155" cy="677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"[Şirket Adı] şirketinde [Pozisyon] olarak çalışan birine ürünümüzü tanıtan kısa ve dikkat çekici bir e-posta yaz. Aşağıdaki bilgileri kullanarak e-postayı kişiselleştir."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548914" y="3795180"/>
            <a:ext cx="6931176" cy="1279676"/>
          </a:xfrm>
          <a:custGeom>
            <a:avLst/>
            <a:gdLst/>
            <a:ahLst/>
            <a:cxnLst/>
            <a:rect l="l" t="t" r="r" b="b"/>
            <a:pathLst>
              <a:path w="6931176" h="1279676">
                <a:moveTo>
                  <a:pt x="101606" y="0"/>
                </a:moveTo>
                <a:lnTo>
                  <a:pt x="6829570" y="0"/>
                </a:lnTo>
                <a:cubicBezTo>
                  <a:pt x="6885686" y="0"/>
                  <a:pt x="6931176" y="45491"/>
                  <a:pt x="6931176" y="101606"/>
                </a:cubicBezTo>
                <a:lnTo>
                  <a:pt x="6931176" y="1178070"/>
                </a:lnTo>
                <a:cubicBezTo>
                  <a:pt x="6931176" y="1234186"/>
                  <a:pt x="6885686" y="1279676"/>
                  <a:pt x="68295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706152" y="3971776"/>
            <a:ext cx="13467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📊 Özetleme: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706152" y="4213609"/>
            <a:ext cx="6672444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"Aşağıdaki makaleyi 3 cümlede özetle ve anahtar noktaları madde madde listele: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706152" y="4697264"/>
            <a:ext cx="16545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[Makale metni]"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548914" y="5239061"/>
            <a:ext cx="6931176" cy="1038376"/>
          </a:xfrm>
          <a:custGeom>
            <a:avLst/>
            <a:gdLst/>
            <a:ahLst/>
            <a:cxnLst/>
            <a:rect l="l" t="t" r="r" b="b"/>
            <a:pathLst>
              <a:path w="6931176" h="1038376">
                <a:moveTo>
                  <a:pt x="101605" y="0"/>
                </a:moveTo>
                <a:lnTo>
                  <a:pt x="6829571" y="0"/>
                </a:lnTo>
                <a:cubicBezTo>
                  <a:pt x="6885686" y="0"/>
                  <a:pt x="6931176" y="45490"/>
                  <a:pt x="6931176" y="101605"/>
                </a:cubicBezTo>
                <a:lnTo>
                  <a:pt x="6931176" y="936771"/>
                </a:lnTo>
                <a:cubicBezTo>
                  <a:pt x="6931176" y="992886"/>
                  <a:pt x="6885686" y="1038376"/>
                  <a:pt x="68295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706152" y="5415645"/>
            <a:ext cx="11376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🌐 Çeviri: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706152" y="5657478"/>
            <a:ext cx="635879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"Aşağıdaki metni profesyonel bir üslupla İngilizce'ye çevir: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706152" y="5899299"/>
            <a:ext cx="16545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[Türkçe metin]"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548914" y="6441096"/>
            <a:ext cx="6931176" cy="1279676"/>
          </a:xfrm>
          <a:custGeom>
            <a:avLst/>
            <a:gdLst/>
            <a:ahLst/>
            <a:cxnLst/>
            <a:rect l="l" t="t" r="r" b="b"/>
            <a:pathLst>
              <a:path w="6931176" h="1279676">
                <a:moveTo>
                  <a:pt x="101606" y="0"/>
                </a:moveTo>
                <a:lnTo>
                  <a:pt x="6829570" y="0"/>
                </a:lnTo>
                <a:cubicBezTo>
                  <a:pt x="6885686" y="0"/>
                  <a:pt x="6931176" y="45491"/>
                  <a:pt x="6931176" y="101606"/>
                </a:cubicBezTo>
                <a:lnTo>
                  <a:pt x="6931176" y="1178070"/>
                </a:lnTo>
                <a:cubicBezTo>
                  <a:pt x="6931176" y="1234186"/>
                  <a:pt x="6885686" y="1279676"/>
                  <a:pt x="68295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706152" y="6617680"/>
            <a:ext cx="145130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💻 Kod Yazma: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706152" y="6859513"/>
            <a:ext cx="6045155" cy="677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"Python'da bir liste içindeki çift sayıları filtreleyen fonksiyon yaz. Fonksiyon listeyi input olarak alsın, çift sayıların listesini döndürsün."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prod.website-files.com/c20cb64b0c077f8e00601b7387b6588b7e8fb773.jpe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17033" b="17033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10B981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4"/>
            <a:ext cx="1800376" cy="568476"/>
          </a:xfrm>
          <a:custGeom>
            <a:avLst/>
            <a:gdLst/>
            <a:ahLst/>
            <a:cxnLst/>
            <a:rect l="l" t="t" r="r" b="b"/>
            <a:pathLst>
              <a:path w="1800376" h="568476">
                <a:moveTo>
                  <a:pt x="284238" y="0"/>
                </a:moveTo>
                <a:lnTo>
                  <a:pt x="1516138" y="0"/>
                </a:lnTo>
                <a:cubicBezTo>
                  <a:pt x="1673118" y="0"/>
                  <a:pt x="1800376" y="127258"/>
                  <a:pt x="1800376" y="284238"/>
                </a:cubicBezTo>
                <a:lnTo>
                  <a:pt x="1800376" y="284238"/>
                </a:lnTo>
                <a:cubicBezTo>
                  <a:pt x="1800376" y="441218"/>
                  <a:pt x="1673118" y="568476"/>
                  <a:pt x="15161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9676">
            <a:solidFill>
              <a:srgbClr val="10B981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82"/>
            <a:ext cx="1294795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74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PROMPTLARI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74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ile Görsel Oluşturma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Sanatı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74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74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74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5" y="14288"/>
                </a:moveTo>
                <a:cubicBezTo>
                  <a:pt x="12814" y="14288"/>
                  <a:pt x="0" y="27102"/>
                  <a:pt x="0" y="42863"/>
                </a:cubicBez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171450" y="214313"/>
                </a:lnTo>
                <a:cubicBezTo>
                  <a:pt x="187211" y="214313"/>
                  <a:pt x="200025" y="201498"/>
                  <a:pt x="200025" y="185738"/>
                </a:cubicBezTo>
                <a:lnTo>
                  <a:pt x="200025" y="42863"/>
                </a:lnTo>
                <a:cubicBezTo>
                  <a:pt x="200025" y="27102"/>
                  <a:pt x="187211" y="14288"/>
                  <a:pt x="171450" y="14288"/>
                </a:cubicBezTo>
                <a:lnTo>
                  <a:pt x="28575" y="14288"/>
                </a:lnTo>
                <a:close/>
                <a:moveTo>
                  <a:pt x="57150" y="50006"/>
                </a:moveTo>
                <a:cubicBezTo>
                  <a:pt x="68978" y="50006"/>
                  <a:pt x="78581" y="59609"/>
                  <a:pt x="78581" y="71438"/>
                </a:cubicBezTo>
                <a:cubicBezTo>
                  <a:pt x="78581" y="83266"/>
                  <a:pt x="68978" y="92869"/>
                  <a:pt x="57150" y="92869"/>
                </a:cubicBezTo>
                <a:cubicBezTo>
                  <a:pt x="45322" y="92869"/>
                  <a:pt x="35719" y="83266"/>
                  <a:pt x="35719" y="71438"/>
                </a:cubicBezTo>
                <a:cubicBezTo>
                  <a:pt x="35719" y="59609"/>
                  <a:pt x="45322" y="50006"/>
                  <a:pt x="57150" y="50006"/>
                </a:cubicBezTo>
                <a:close/>
                <a:moveTo>
                  <a:pt x="121444" y="100013"/>
                </a:moveTo>
                <a:cubicBezTo>
                  <a:pt x="125194" y="100013"/>
                  <a:pt x="128632" y="101977"/>
                  <a:pt x="130597" y="105147"/>
                </a:cubicBezTo>
                <a:lnTo>
                  <a:pt x="169887" y="169441"/>
                </a:lnTo>
                <a:cubicBezTo>
                  <a:pt x="171896" y="172745"/>
                  <a:pt x="171986" y="176897"/>
                  <a:pt x="170111" y="180290"/>
                </a:cubicBezTo>
                <a:cubicBezTo>
                  <a:pt x="168235" y="183684"/>
                  <a:pt x="164619" y="185738"/>
                  <a:pt x="160734" y="185738"/>
                </a:cubicBezTo>
                <a:lnTo>
                  <a:pt x="39291" y="185738"/>
                </a:lnTo>
                <a:cubicBezTo>
                  <a:pt x="35317" y="185738"/>
                  <a:pt x="31611" y="183505"/>
                  <a:pt x="29781" y="179978"/>
                </a:cubicBezTo>
                <a:cubicBezTo>
                  <a:pt x="27950" y="176451"/>
                  <a:pt x="28218" y="172164"/>
                  <a:pt x="30495" y="168905"/>
                </a:cubicBezTo>
                <a:lnTo>
                  <a:pt x="55498" y="133186"/>
                </a:lnTo>
                <a:cubicBezTo>
                  <a:pt x="57507" y="130329"/>
                  <a:pt x="60767" y="128632"/>
                  <a:pt x="64294" y="128632"/>
                </a:cubicBezTo>
                <a:cubicBezTo>
                  <a:pt x="67821" y="128632"/>
                  <a:pt x="71080" y="130329"/>
                  <a:pt x="73089" y="133186"/>
                </a:cubicBezTo>
                <a:lnTo>
                  <a:pt x="84877" y="150063"/>
                </a:lnTo>
                <a:lnTo>
                  <a:pt x="112291" y="105192"/>
                </a:lnTo>
                <a:cubicBezTo>
                  <a:pt x="114255" y="102022"/>
                  <a:pt x="117693" y="100057"/>
                  <a:pt x="121444" y="10005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4648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Prompt İskeleti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15213390" cy="6120190"/>
          </a:xfrm>
          <a:custGeom>
            <a:avLst/>
            <a:gdLst/>
            <a:ahLst/>
            <a:cxnLst/>
            <a:rect l="l" t="t" r="r" b="b"/>
            <a:pathLst>
              <a:path w="15213390" h="6120190">
                <a:moveTo>
                  <a:pt x="152393" y="0"/>
                </a:moveTo>
                <a:lnTo>
                  <a:pt x="15060998" y="0"/>
                </a:lnTo>
                <a:cubicBezTo>
                  <a:pt x="15145106" y="0"/>
                  <a:pt x="15213390" y="68285"/>
                  <a:pt x="15213390" y="152393"/>
                </a:cubicBezTo>
                <a:lnTo>
                  <a:pt x="15213390" y="5967798"/>
                </a:lnTo>
                <a:cubicBezTo>
                  <a:pt x="15213390" y="6051962"/>
                  <a:pt x="15145162" y="6120190"/>
                  <a:pt x="15060998" y="6120190"/>
                </a:cubicBezTo>
                <a:lnTo>
                  <a:pt x="152393" y="6120190"/>
                </a:lnTo>
                <a:cubicBezTo>
                  <a:pt x="68285" y="6120190"/>
                  <a:pt x="0" y="6051906"/>
                  <a:pt x="0" y="5967798"/>
                </a:cubicBezTo>
                <a:lnTo>
                  <a:pt x="0" y="152393"/>
                </a:lnTo>
                <a:cubicBezTo>
                  <a:pt x="0" y="68229"/>
                  <a:pt x="68229" y="0"/>
                  <a:pt x="152393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290" y="1852997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8410" y="3096"/>
                </a:moveTo>
                <a:cubicBezTo>
                  <a:pt x="147280" y="-1012"/>
                  <a:pt x="157520" y="-1012"/>
                  <a:pt x="166390" y="3096"/>
                </a:cubicBezTo>
                <a:lnTo>
                  <a:pt x="296525" y="63222"/>
                </a:lnTo>
                <a:cubicBezTo>
                  <a:pt x="301585" y="65544"/>
                  <a:pt x="304800" y="70604"/>
                  <a:pt x="304800" y="76200"/>
                </a:cubicBezTo>
                <a:cubicBezTo>
                  <a:pt x="304800" y="81796"/>
                  <a:pt x="301585" y="86856"/>
                  <a:pt x="296525" y="89178"/>
                </a:cubicBezTo>
                <a:lnTo>
                  <a:pt x="166390" y="149304"/>
                </a:lnTo>
                <a:cubicBezTo>
                  <a:pt x="157520" y="153412"/>
                  <a:pt x="147280" y="153412"/>
                  <a:pt x="138410" y="149304"/>
                </a:cubicBezTo>
                <a:lnTo>
                  <a:pt x="8275" y="89178"/>
                </a:lnTo>
                <a:cubicBezTo>
                  <a:pt x="3215" y="86797"/>
                  <a:pt x="0" y="81736"/>
                  <a:pt x="0" y="76200"/>
                </a:cubicBezTo>
                <a:cubicBezTo>
                  <a:pt x="0" y="70664"/>
                  <a:pt x="3215" y="65544"/>
                  <a:pt x="8275" y="63222"/>
                </a:cubicBezTo>
                <a:lnTo>
                  <a:pt x="138410" y="3096"/>
                </a:lnTo>
                <a:close/>
                <a:moveTo>
                  <a:pt x="28635" y="130016"/>
                </a:moveTo>
                <a:lnTo>
                  <a:pt x="126444" y="175200"/>
                </a:lnTo>
                <a:cubicBezTo>
                  <a:pt x="142935" y="182820"/>
                  <a:pt x="161925" y="182820"/>
                  <a:pt x="178415" y="175200"/>
                </a:cubicBezTo>
                <a:lnTo>
                  <a:pt x="276225" y="130016"/>
                </a:lnTo>
                <a:lnTo>
                  <a:pt x="296525" y="139422"/>
                </a:lnTo>
                <a:cubicBezTo>
                  <a:pt x="301585" y="141744"/>
                  <a:pt x="304800" y="146804"/>
                  <a:pt x="304800" y="152400"/>
                </a:cubicBezTo>
                <a:cubicBezTo>
                  <a:pt x="304800" y="157996"/>
                  <a:pt x="301585" y="163056"/>
                  <a:pt x="296525" y="165378"/>
                </a:cubicBezTo>
                <a:lnTo>
                  <a:pt x="166390" y="225504"/>
                </a:lnTo>
                <a:cubicBezTo>
                  <a:pt x="157520" y="229612"/>
                  <a:pt x="147280" y="229612"/>
                  <a:pt x="138410" y="225504"/>
                </a:cubicBezTo>
                <a:lnTo>
                  <a:pt x="8275" y="165378"/>
                </a:lnTo>
                <a:cubicBezTo>
                  <a:pt x="3215" y="162997"/>
                  <a:pt x="0" y="157936"/>
                  <a:pt x="0" y="152400"/>
                </a:cubicBezTo>
                <a:cubicBezTo>
                  <a:pt x="0" y="146864"/>
                  <a:pt x="3215" y="141744"/>
                  <a:pt x="8275" y="139422"/>
                </a:cubicBezTo>
                <a:lnTo>
                  <a:pt x="28575" y="130016"/>
                </a:lnTo>
                <a:close/>
                <a:moveTo>
                  <a:pt x="8275" y="215622"/>
                </a:moveTo>
                <a:lnTo>
                  <a:pt x="28575" y="206216"/>
                </a:lnTo>
                <a:lnTo>
                  <a:pt x="126385" y="251400"/>
                </a:lnTo>
                <a:cubicBezTo>
                  <a:pt x="142875" y="259020"/>
                  <a:pt x="161865" y="259020"/>
                  <a:pt x="178356" y="251400"/>
                </a:cubicBezTo>
                <a:lnTo>
                  <a:pt x="276165" y="206216"/>
                </a:lnTo>
                <a:lnTo>
                  <a:pt x="296466" y="215622"/>
                </a:lnTo>
                <a:cubicBezTo>
                  <a:pt x="301526" y="217944"/>
                  <a:pt x="304740" y="223004"/>
                  <a:pt x="304740" y="228600"/>
                </a:cubicBezTo>
                <a:cubicBezTo>
                  <a:pt x="304740" y="234196"/>
                  <a:pt x="301526" y="239256"/>
                  <a:pt x="296466" y="241578"/>
                </a:cubicBezTo>
                <a:lnTo>
                  <a:pt x="166330" y="301704"/>
                </a:lnTo>
                <a:cubicBezTo>
                  <a:pt x="157460" y="305812"/>
                  <a:pt x="147221" y="305812"/>
                  <a:pt x="138351" y="301704"/>
                </a:cubicBezTo>
                <a:lnTo>
                  <a:pt x="8275" y="241578"/>
                </a:lnTo>
                <a:cubicBezTo>
                  <a:pt x="3215" y="239197"/>
                  <a:pt x="0" y="234136"/>
                  <a:pt x="0" y="228600"/>
                </a:cubicBezTo>
                <a:cubicBezTo>
                  <a:pt x="0" y="223064"/>
                  <a:pt x="3215" y="217944"/>
                  <a:pt x="8275" y="215622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8" name="Text 6"/>
          <p:cNvSpPr/>
          <p:nvPr/>
        </p:nvSpPr>
        <p:spPr>
          <a:xfrm>
            <a:off x="1167190" y="1802197"/>
            <a:ext cx="14452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Evrensel Görsel Prompt Yapısı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0381" y="2411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10381" y="2411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986971" y="2564197"/>
            <a:ext cx="190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1067" y="2589597"/>
            <a:ext cx="177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Kalite Modifiyerleri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91771" y="2919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masterpiece, best quality, ultra detailed, 4K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0381" y="3427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10381" y="3427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986971" y="3580197"/>
            <a:ext cx="22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04988" y="3605597"/>
            <a:ext cx="952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 Konu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91771" y="3935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 çizilecek? (ürün, kişi, manzara)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0381" y="4443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10381" y="4443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986971" y="4596197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0885" y="4621597"/>
            <a:ext cx="1587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Detaylı Açıklama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91771" y="4951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Özellikler, malzemeler, dokular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381" y="5459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810381" y="5459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6" name="Text 24"/>
          <p:cNvSpPr/>
          <p:nvPr/>
        </p:nvSpPr>
        <p:spPr>
          <a:xfrm>
            <a:off x="986971" y="5612197"/>
            <a:ext cx="22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04761" y="5637597"/>
            <a:ext cx="1600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Ortam/Lokasyon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91771" y="5967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Nerede? Arka plan, çevre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0381" y="6475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810381" y="6475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31" name="Text 29"/>
          <p:cNvSpPr/>
          <p:nvPr/>
        </p:nvSpPr>
        <p:spPr>
          <a:xfrm>
            <a:off x="986971" y="6628197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211565" y="6653597"/>
            <a:ext cx="1308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Kompozisyon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291771" y="6983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Kadraj, pozisyon, rule of thirds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253790" y="2411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253790" y="2411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6" name="Text 34"/>
          <p:cNvSpPr/>
          <p:nvPr/>
        </p:nvSpPr>
        <p:spPr>
          <a:xfrm>
            <a:off x="8430381" y="2564197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06B6D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657999" y="2589597"/>
            <a:ext cx="140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Aydınlatma ⭐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735181" y="2919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soft diffused, golden hour, dramatic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53790" y="3427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253790" y="3427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1" name="Text 39"/>
          <p:cNvSpPr/>
          <p:nvPr/>
        </p:nvSpPr>
        <p:spPr>
          <a:xfrm>
            <a:off x="8430381" y="3580197"/>
            <a:ext cx="215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636453" y="3605597"/>
            <a:ext cx="1092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Renk Paleti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735181" y="3935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warm tones, cool blues, monochrome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53790" y="4443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8253790" y="4443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6" name="Text 44"/>
          <p:cNvSpPr/>
          <p:nvPr/>
        </p:nvSpPr>
        <p:spPr>
          <a:xfrm>
            <a:off x="8430381" y="4596197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659586" y="4621597"/>
            <a:ext cx="1079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Stil/Estetik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735181" y="4951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photorealistic, oil painting, anime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8253790" y="5459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253790" y="5459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1" name="Text 49"/>
          <p:cNvSpPr/>
          <p:nvPr/>
        </p:nvSpPr>
        <p:spPr>
          <a:xfrm>
            <a:off x="8430381" y="5612197"/>
            <a:ext cx="24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658225" y="5637597"/>
            <a:ext cx="151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Kamera Ayarları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8735181" y="5967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50mm lens, f/1.4, shallow depth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253790" y="6475797"/>
            <a:ext cx="7212390" cy="914400"/>
          </a:xfrm>
          <a:custGeom>
            <a:avLst/>
            <a:gdLst/>
            <a:ahLst/>
            <a:cxnLst/>
            <a:rect l="l" t="t" r="r" b="b"/>
            <a:pathLst>
              <a:path w="7212390" h="914400">
                <a:moveTo>
                  <a:pt x="48381" y="0"/>
                </a:moveTo>
                <a:lnTo>
                  <a:pt x="7110791" y="0"/>
                </a:lnTo>
                <a:cubicBezTo>
                  <a:pt x="7166903" y="0"/>
                  <a:pt x="7212390" y="45487"/>
                  <a:pt x="7212390" y="101599"/>
                </a:cubicBezTo>
                <a:lnTo>
                  <a:pt x="7212390" y="812801"/>
                </a:lnTo>
                <a:cubicBezTo>
                  <a:pt x="7212390" y="868913"/>
                  <a:pt x="7166903" y="914400"/>
                  <a:pt x="7110791" y="914400"/>
                </a:cubicBez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8253790" y="6475797"/>
            <a:ext cx="48381" cy="914400"/>
          </a:xfrm>
          <a:custGeom>
            <a:avLst/>
            <a:gdLst/>
            <a:ahLst/>
            <a:cxnLst/>
            <a:rect l="l" t="t" r="r" b="b"/>
            <a:pathLst>
              <a:path w="48381" h="914400">
                <a:moveTo>
                  <a:pt x="48381" y="0"/>
                </a:moveTo>
                <a:lnTo>
                  <a:pt x="48381" y="0"/>
                </a:lnTo>
                <a:lnTo>
                  <a:pt x="48381" y="914400"/>
                </a:lnTo>
                <a:lnTo>
                  <a:pt x="48381" y="914400"/>
                </a:lnTo>
                <a:cubicBezTo>
                  <a:pt x="21661" y="914400"/>
                  <a:pt x="0" y="892739"/>
                  <a:pt x="0" y="8660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56" name="Text 54"/>
          <p:cNvSpPr/>
          <p:nvPr/>
        </p:nvSpPr>
        <p:spPr>
          <a:xfrm>
            <a:off x="8430381" y="6628197"/>
            <a:ext cx="330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752870" y="6653597"/>
            <a:ext cx="147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Negatif Prompt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8735181" y="6983797"/>
            <a:ext cx="6667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İstenmeyen unsurları belirt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512838" y="7876420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36751" y="810985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53541" y="-9376"/>
                </a:moveTo>
                <a:cubicBezTo>
                  <a:pt x="151507" y="-13345"/>
                  <a:pt x="147389" y="-15875"/>
                  <a:pt x="142925" y="-15875"/>
                </a:cubicBezTo>
                <a:cubicBezTo>
                  <a:pt x="138460" y="-15875"/>
                  <a:pt x="134342" y="-13345"/>
                  <a:pt x="132308" y="-9376"/>
                </a:cubicBezTo>
                <a:lnTo>
                  <a:pt x="95796" y="62161"/>
                </a:lnTo>
                <a:lnTo>
                  <a:pt x="16470" y="74761"/>
                </a:lnTo>
                <a:cubicBezTo>
                  <a:pt x="12055" y="75456"/>
                  <a:pt x="8384" y="78581"/>
                  <a:pt x="6995" y="82848"/>
                </a:cubicBezTo>
                <a:cubicBezTo>
                  <a:pt x="5606" y="87114"/>
                  <a:pt x="6747" y="91777"/>
                  <a:pt x="9872" y="94952"/>
                </a:cubicBezTo>
                <a:lnTo>
                  <a:pt x="66625" y="151755"/>
                </a:lnTo>
                <a:lnTo>
                  <a:pt x="54124" y="231080"/>
                </a:lnTo>
                <a:cubicBezTo>
                  <a:pt x="53429" y="235496"/>
                  <a:pt x="55265" y="239961"/>
                  <a:pt x="58886" y="242590"/>
                </a:cubicBezTo>
                <a:cubicBezTo>
                  <a:pt x="62508" y="245219"/>
                  <a:pt x="67270" y="245616"/>
                  <a:pt x="71289" y="243582"/>
                </a:cubicBezTo>
                <a:lnTo>
                  <a:pt x="142925" y="207169"/>
                </a:lnTo>
                <a:lnTo>
                  <a:pt x="214511" y="243582"/>
                </a:lnTo>
                <a:cubicBezTo>
                  <a:pt x="218480" y="245616"/>
                  <a:pt x="223292" y="245219"/>
                  <a:pt x="226913" y="242590"/>
                </a:cubicBezTo>
                <a:cubicBezTo>
                  <a:pt x="230535" y="239961"/>
                  <a:pt x="232370" y="235545"/>
                  <a:pt x="231676" y="231080"/>
                </a:cubicBezTo>
                <a:lnTo>
                  <a:pt x="219125" y="151755"/>
                </a:lnTo>
                <a:lnTo>
                  <a:pt x="275878" y="94952"/>
                </a:lnTo>
                <a:cubicBezTo>
                  <a:pt x="279053" y="91777"/>
                  <a:pt x="280144" y="87114"/>
                  <a:pt x="278755" y="82848"/>
                </a:cubicBezTo>
                <a:cubicBezTo>
                  <a:pt x="277366" y="78581"/>
                  <a:pt x="273745" y="75456"/>
                  <a:pt x="269280" y="74761"/>
                </a:cubicBezTo>
                <a:lnTo>
                  <a:pt x="190004" y="62161"/>
                </a:lnTo>
                <a:lnTo>
                  <a:pt x="153541" y="-9376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1" name="Text 59"/>
          <p:cNvSpPr/>
          <p:nvPr/>
        </p:nvSpPr>
        <p:spPr>
          <a:xfrm>
            <a:off x="1190776" y="8084455"/>
            <a:ext cx="908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Kritik Unsur: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Aydınlatma, görsel promptun %40'ını etkiler! Detaylı ve spesifik ışık tanımlamaları kullanın.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6571" y="28932"/>
                </a:moveTo>
                <a:lnTo>
                  <a:pt x="61927" y="42863"/>
                </a:lnTo>
                <a:lnTo>
                  <a:pt x="28575" y="42863"/>
                </a:lnTo>
                <a:cubicBezTo>
                  <a:pt x="12814" y="42863"/>
                  <a:pt x="0" y="55677"/>
                  <a:pt x="0" y="71438"/>
                </a:cubicBez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8"/>
                  <a:pt x="228600" y="185738"/>
                </a:cubicBezTo>
                <a:lnTo>
                  <a:pt x="228600" y="71438"/>
                </a:lnTo>
                <a:cubicBezTo>
                  <a:pt x="228600" y="55677"/>
                  <a:pt x="215786" y="42863"/>
                  <a:pt x="200025" y="42863"/>
                </a:cubicBezTo>
                <a:lnTo>
                  <a:pt x="166673" y="42863"/>
                </a:lnTo>
                <a:lnTo>
                  <a:pt x="162029" y="28932"/>
                </a:lnTo>
                <a:cubicBezTo>
                  <a:pt x="159127" y="20181"/>
                  <a:pt x="150956" y="14288"/>
                  <a:pt x="141714" y="14288"/>
                </a:cubicBezTo>
                <a:lnTo>
                  <a:pt x="86886" y="14288"/>
                </a:lnTo>
                <a:cubicBezTo>
                  <a:pt x="77644" y="14288"/>
                  <a:pt x="69473" y="20181"/>
                  <a:pt x="66571" y="28932"/>
                </a:cubicBezTo>
                <a:close/>
                <a:moveTo>
                  <a:pt x="114300" y="85725"/>
                </a:moveTo>
                <a:cubicBezTo>
                  <a:pt x="137956" y="85725"/>
                  <a:pt x="157163" y="104931"/>
                  <a:pt x="157163" y="128588"/>
                </a:cubicBezTo>
                <a:cubicBezTo>
                  <a:pt x="157163" y="152244"/>
                  <a:pt x="137956" y="171450"/>
                  <a:pt x="114300" y="171450"/>
                </a:cubicBezTo>
                <a:cubicBezTo>
                  <a:pt x="90644" y="171450"/>
                  <a:pt x="71438" y="152244"/>
                  <a:pt x="71438" y="128588"/>
                </a:cubicBezTo>
                <a:cubicBezTo>
                  <a:pt x="71438" y="104931"/>
                  <a:pt x="90644" y="85725"/>
                  <a:pt x="114300" y="857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7683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Prompt Örneği: Ürün Fotoğrafı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451876" cy="7096276"/>
          </a:xfrm>
          <a:custGeom>
            <a:avLst/>
            <a:gdLst/>
            <a:ahLst/>
            <a:cxnLst/>
            <a:rect l="l" t="t" r="r" b="b"/>
            <a:pathLst>
              <a:path w="7451876" h="7096276">
                <a:moveTo>
                  <a:pt x="152428" y="0"/>
                </a:moveTo>
                <a:lnTo>
                  <a:pt x="7299448" y="0"/>
                </a:lnTo>
                <a:cubicBezTo>
                  <a:pt x="7383632" y="0"/>
                  <a:pt x="7451876" y="68244"/>
                  <a:pt x="7451876" y="152428"/>
                </a:cubicBezTo>
                <a:lnTo>
                  <a:pt x="7451876" y="6943848"/>
                </a:lnTo>
                <a:cubicBezTo>
                  <a:pt x="7451876" y="7028032"/>
                  <a:pt x="7383632" y="7096276"/>
                  <a:pt x="7299448" y="7096276"/>
                </a:cubicBezTo>
                <a:lnTo>
                  <a:pt x="152428" y="7096276"/>
                </a:lnTo>
                <a:cubicBezTo>
                  <a:pt x="68244" y="7096276"/>
                  <a:pt x="0" y="7028032"/>
                  <a:pt x="0" y="6943848"/>
                </a:cubicBezTo>
                <a:lnTo>
                  <a:pt x="0" y="152428"/>
                </a:lnTo>
                <a:cubicBezTo>
                  <a:pt x="0" y="68301"/>
                  <a:pt x="68301" y="0"/>
                  <a:pt x="15242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9301" y="1838474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31750" y="111125"/>
                </a:moveTo>
                <a:cubicBezTo>
                  <a:pt x="31750" y="67270"/>
                  <a:pt x="67270" y="31750"/>
                  <a:pt x="111125" y="31750"/>
                </a:cubicBezTo>
                <a:cubicBezTo>
                  <a:pt x="154980" y="31750"/>
                  <a:pt x="190500" y="67270"/>
                  <a:pt x="190500" y="111125"/>
                </a:cubicBezTo>
                <a:lnTo>
                  <a:pt x="190500" y="129729"/>
                </a:lnTo>
                <a:cubicBezTo>
                  <a:pt x="185539" y="127992"/>
                  <a:pt x="180181" y="127000"/>
                  <a:pt x="174625" y="127000"/>
                </a:cubicBezTo>
                <a:lnTo>
                  <a:pt x="166688" y="127000"/>
                </a:lnTo>
                <a:cubicBezTo>
                  <a:pt x="153541" y="127000"/>
                  <a:pt x="142875" y="137666"/>
                  <a:pt x="142875" y="150813"/>
                </a:cubicBezTo>
                <a:lnTo>
                  <a:pt x="142875" y="214313"/>
                </a:lnTo>
                <a:cubicBezTo>
                  <a:pt x="142875" y="227459"/>
                  <a:pt x="153541" y="238125"/>
                  <a:pt x="166688" y="238125"/>
                </a:cubicBezTo>
                <a:lnTo>
                  <a:pt x="174625" y="238125"/>
                </a:lnTo>
                <a:cubicBezTo>
                  <a:pt x="200918" y="238125"/>
                  <a:pt x="222250" y="216793"/>
                  <a:pt x="222250" y="190500"/>
                </a:cubicBezTo>
                <a:lnTo>
                  <a:pt x="222250" y="111125"/>
                </a:lnTo>
                <a:cubicBezTo>
                  <a:pt x="222250" y="49758"/>
                  <a:pt x="172492" y="0"/>
                  <a:pt x="111125" y="0"/>
                </a:cubicBezTo>
                <a:cubicBezTo>
                  <a:pt x="49758" y="0"/>
                  <a:pt x="0" y="49758"/>
                  <a:pt x="0" y="111125"/>
                </a:cubicBezTo>
                <a:lnTo>
                  <a:pt x="0" y="190500"/>
                </a:lnTo>
                <a:cubicBezTo>
                  <a:pt x="0" y="216793"/>
                  <a:pt x="21332" y="238125"/>
                  <a:pt x="47625" y="238125"/>
                </a:cubicBezTo>
                <a:lnTo>
                  <a:pt x="55563" y="238125"/>
                </a:lnTo>
                <a:cubicBezTo>
                  <a:pt x="68709" y="238125"/>
                  <a:pt x="79375" y="227459"/>
                  <a:pt x="79375" y="214313"/>
                </a:cubicBezTo>
                <a:lnTo>
                  <a:pt x="79375" y="150813"/>
                </a:lnTo>
                <a:cubicBezTo>
                  <a:pt x="79375" y="137666"/>
                  <a:pt x="68709" y="127000"/>
                  <a:pt x="55563" y="127000"/>
                </a:cubicBezTo>
                <a:lnTo>
                  <a:pt x="47625" y="127000"/>
                </a:lnTo>
                <a:cubicBezTo>
                  <a:pt x="42069" y="127000"/>
                  <a:pt x="36711" y="127943"/>
                  <a:pt x="31750" y="129729"/>
                </a:cubicBezTo>
                <a:lnTo>
                  <a:pt x="31750" y="111125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Premium Kulaklık Örneği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6514" y="2300512"/>
            <a:ext cx="6931176" cy="3464076"/>
          </a:xfrm>
          <a:custGeom>
            <a:avLst/>
            <a:gdLst/>
            <a:ahLst/>
            <a:cxnLst/>
            <a:rect l="l" t="t" r="r" b="b"/>
            <a:pathLst>
              <a:path w="6931176" h="3464076">
                <a:moveTo>
                  <a:pt x="101601" y="0"/>
                </a:moveTo>
                <a:lnTo>
                  <a:pt x="6829575" y="0"/>
                </a:lnTo>
                <a:cubicBezTo>
                  <a:pt x="6885688" y="0"/>
                  <a:pt x="6931176" y="45488"/>
                  <a:pt x="6931176" y="101601"/>
                </a:cubicBezTo>
                <a:lnTo>
                  <a:pt x="6931176" y="3362475"/>
                </a:lnTo>
                <a:cubicBezTo>
                  <a:pt x="6931176" y="3418588"/>
                  <a:pt x="6885688" y="3464076"/>
                  <a:pt x="6829575" y="3464076"/>
                </a:cubicBezTo>
                <a:lnTo>
                  <a:pt x="101601" y="3464076"/>
                </a:lnTo>
                <a:cubicBezTo>
                  <a:pt x="45488" y="3464076"/>
                  <a:pt x="0" y="3418588"/>
                  <a:pt x="0" y="33624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33752" y="2472271"/>
            <a:ext cx="4978536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masterpiece, best quality, ultra detailed, 4K resolution,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3752" y="2657177"/>
            <a:ext cx="3342731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premium rose gold wireless headphones,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33752" y="2842084"/>
            <a:ext cx="3514937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brushed aluminum ear cups with luxurious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33752" y="3026990"/>
            <a:ext cx="239567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padding, minimalist design,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33752" y="3211897"/>
            <a:ext cx="3687143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placed on a marble surface in a minimalist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33752" y="3396804"/>
            <a:ext cx="1190383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white studio,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33752" y="3581710"/>
            <a:ext cx="385934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positioned at slight angle for three-quarter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3752" y="3766617"/>
            <a:ext cx="2912292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view, rule-of-thirds composition,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33752" y="3951523"/>
            <a:ext cx="385934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soft diffused studio lighting with key light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33752" y="4136430"/>
            <a:ext cx="2740086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from left, subtle rim lighting,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33752" y="4321324"/>
            <a:ext cx="3945376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warm sophisticated rose gold and white tones,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33752" y="4506230"/>
            <a:ext cx="3514937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luxury brand aesthetic, high-end product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33752" y="4691137"/>
            <a:ext cx="1104280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photography,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33752" y="4876043"/>
            <a:ext cx="3342731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shot on Canon EOS R5, 50mm f/1.4 lens,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3752" y="5060950"/>
            <a:ext cx="2481777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professionally color-graded,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3752" y="5245857"/>
            <a:ext cx="1534795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aspect ratio 4:5,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33752" y="5430763"/>
            <a:ext cx="4031479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professional, award-winning, publication-ready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292495" y="1536095"/>
            <a:ext cx="7440990" cy="3834190"/>
          </a:xfrm>
          <a:custGeom>
            <a:avLst/>
            <a:gdLst/>
            <a:ahLst/>
            <a:cxnLst/>
            <a:rect l="l" t="t" r="r" b="b"/>
            <a:pathLst>
              <a:path w="7440990" h="3834190">
                <a:moveTo>
                  <a:pt x="152409" y="0"/>
                </a:moveTo>
                <a:lnTo>
                  <a:pt x="7288581" y="0"/>
                </a:lnTo>
                <a:cubicBezTo>
                  <a:pt x="7372755" y="0"/>
                  <a:pt x="7440990" y="68236"/>
                  <a:pt x="7440990" y="152409"/>
                </a:cubicBezTo>
                <a:lnTo>
                  <a:pt x="7440990" y="3681781"/>
                </a:lnTo>
                <a:cubicBezTo>
                  <a:pt x="7440990" y="3765955"/>
                  <a:pt x="7372755" y="3834190"/>
                  <a:pt x="7288581" y="3834190"/>
                </a:cubicBezTo>
                <a:lnTo>
                  <a:pt x="152409" y="3834190"/>
                </a:lnTo>
                <a:cubicBezTo>
                  <a:pt x="68236" y="3834190"/>
                  <a:pt x="0" y="3765955"/>
                  <a:pt x="0" y="3681781"/>
                </a:cubicBezTo>
                <a:lnTo>
                  <a:pt x="0" y="152409"/>
                </a:lnTo>
                <a:cubicBezTo>
                  <a:pt x="0" y="68292"/>
                  <a:pt x="68292" y="0"/>
                  <a:pt x="152409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606216" y="1852997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0" y="47625"/>
                </a:moveTo>
                <a:cubicBezTo>
                  <a:pt x="0" y="30113"/>
                  <a:pt x="14238" y="15875"/>
                  <a:pt x="31750" y="15875"/>
                </a:cubicBezTo>
                <a:lnTo>
                  <a:pt x="190500" y="15875"/>
                </a:lnTo>
                <a:cubicBezTo>
                  <a:pt x="208012" y="15875"/>
                  <a:pt x="222250" y="30113"/>
                  <a:pt x="222250" y="47625"/>
                </a:cubicBezTo>
                <a:lnTo>
                  <a:pt x="222250" y="206375"/>
                </a:lnTo>
                <a:cubicBezTo>
                  <a:pt x="222250" y="223887"/>
                  <a:pt x="208012" y="238125"/>
                  <a:pt x="190500" y="238125"/>
                </a:cubicBezTo>
                <a:lnTo>
                  <a:pt x="31750" y="238125"/>
                </a:lnTo>
                <a:cubicBezTo>
                  <a:pt x="14238" y="238125"/>
                  <a:pt x="0" y="223887"/>
                  <a:pt x="0" y="206375"/>
                </a:cubicBezTo>
                <a:lnTo>
                  <a:pt x="0" y="47625"/>
                </a:lnTo>
                <a:close/>
                <a:moveTo>
                  <a:pt x="23812" y="182563"/>
                </a:moveTo>
                <a:lnTo>
                  <a:pt x="23812" y="198438"/>
                </a:lnTo>
                <a:cubicBezTo>
                  <a:pt x="23812" y="202803"/>
                  <a:pt x="27384" y="206375"/>
                  <a:pt x="31750" y="206375"/>
                </a:cubicBezTo>
                <a:lnTo>
                  <a:pt x="47625" y="206375"/>
                </a:lnTo>
                <a:cubicBezTo>
                  <a:pt x="51991" y="206375"/>
                  <a:pt x="55563" y="202803"/>
                  <a:pt x="55563" y="198438"/>
                </a:cubicBezTo>
                <a:lnTo>
                  <a:pt x="55563" y="182563"/>
                </a:lnTo>
                <a:cubicBezTo>
                  <a:pt x="55563" y="178197"/>
                  <a:pt x="51991" y="174625"/>
                  <a:pt x="47625" y="174625"/>
                </a:cubicBezTo>
                <a:lnTo>
                  <a:pt x="31750" y="174625"/>
                </a:lnTo>
                <a:cubicBezTo>
                  <a:pt x="27384" y="174625"/>
                  <a:pt x="23812" y="178197"/>
                  <a:pt x="23812" y="182563"/>
                </a:cubicBezTo>
                <a:close/>
                <a:moveTo>
                  <a:pt x="174625" y="174625"/>
                </a:moveTo>
                <a:cubicBezTo>
                  <a:pt x="170259" y="174625"/>
                  <a:pt x="166688" y="178197"/>
                  <a:pt x="166688" y="182563"/>
                </a:cubicBezTo>
                <a:lnTo>
                  <a:pt x="166688" y="198438"/>
                </a:lnTo>
                <a:cubicBezTo>
                  <a:pt x="166688" y="202803"/>
                  <a:pt x="170259" y="206375"/>
                  <a:pt x="174625" y="206375"/>
                </a:cubicBezTo>
                <a:lnTo>
                  <a:pt x="190500" y="206375"/>
                </a:lnTo>
                <a:cubicBezTo>
                  <a:pt x="194866" y="206375"/>
                  <a:pt x="198438" y="202803"/>
                  <a:pt x="198438" y="198438"/>
                </a:cubicBezTo>
                <a:lnTo>
                  <a:pt x="198438" y="182563"/>
                </a:lnTo>
                <a:cubicBezTo>
                  <a:pt x="198438" y="178197"/>
                  <a:pt x="194866" y="174625"/>
                  <a:pt x="190500" y="174625"/>
                </a:cubicBezTo>
                <a:lnTo>
                  <a:pt x="174625" y="174625"/>
                </a:lnTo>
                <a:close/>
                <a:moveTo>
                  <a:pt x="23812" y="119063"/>
                </a:moveTo>
                <a:lnTo>
                  <a:pt x="23812" y="134938"/>
                </a:lnTo>
                <a:cubicBezTo>
                  <a:pt x="23812" y="139303"/>
                  <a:pt x="27384" y="142875"/>
                  <a:pt x="31750" y="142875"/>
                </a:cubicBezTo>
                <a:lnTo>
                  <a:pt x="47625" y="142875"/>
                </a:lnTo>
                <a:cubicBezTo>
                  <a:pt x="51991" y="142875"/>
                  <a:pt x="55563" y="139303"/>
                  <a:pt x="55563" y="134938"/>
                </a:cubicBezTo>
                <a:lnTo>
                  <a:pt x="55563" y="119063"/>
                </a:lnTo>
                <a:cubicBezTo>
                  <a:pt x="55563" y="114697"/>
                  <a:pt x="51991" y="111125"/>
                  <a:pt x="47625" y="111125"/>
                </a:cubicBezTo>
                <a:lnTo>
                  <a:pt x="31750" y="111125"/>
                </a:lnTo>
                <a:cubicBezTo>
                  <a:pt x="27384" y="111125"/>
                  <a:pt x="23812" y="114697"/>
                  <a:pt x="23812" y="119063"/>
                </a:cubicBezTo>
                <a:close/>
                <a:moveTo>
                  <a:pt x="174625" y="111125"/>
                </a:moveTo>
                <a:cubicBezTo>
                  <a:pt x="170259" y="111125"/>
                  <a:pt x="166688" y="114697"/>
                  <a:pt x="166688" y="119063"/>
                </a:cubicBezTo>
                <a:lnTo>
                  <a:pt x="166688" y="134938"/>
                </a:lnTo>
                <a:cubicBezTo>
                  <a:pt x="166688" y="139303"/>
                  <a:pt x="170259" y="142875"/>
                  <a:pt x="174625" y="142875"/>
                </a:cubicBezTo>
                <a:lnTo>
                  <a:pt x="190500" y="142875"/>
                </a:lnTo>
                <a:cubicBezTo>
                  <a:pt x="194866" y="142875"/>
                  <a:pt x="198438" y="139303"/>
                  <a:pt x="198438" y="134938"/>
                </a:cubicBezTo>
                <a:lnTo>
                  <a:pt x="198438" y="119063"/>
                </a:lnTo>
                <a:cubicBezTo>
                  <a:pt x="198438" y="114697"/>
                  <a:pt x="194866" y="111125"/>
                  <a:pt x="190500" y="111125"/>
                </a:cubicBezTo>
                <a:lnTo>
                  <a:pt x="174625" y="111125"/>
                </a:lnTo>
                <a:close/>
                <a:moveTo>
                  <a:pt x="23812" y="55563"/>
                </a:moveTo>
                <a:lnTo>
                  <a:pt x="23812" y="71438"/>
                </a:lnTo>
                <a:cubicBezTo>
                  <a:pt x="23812" y="75803"/>
                  <a:pt x="27384" y="79375"/>
                  <a:pt x="31750" y="79375"/>
                </a:cubicBezTo>
                <a:lnTo>
                  <a:pt x="47625" y="79375"/>
                </a:lnTo>
                <a:cubicBezTo>
                  <a:pt x="51991" y="79375"/>
                  <a:pt x="55563" y="75803"/>
                  <a:pt x="55563" y="71438"/>
                </a:cubicBezTo>
                <a:lnTo>
                  <a:pt x="55563" y="55563"/>
                </a:lnTo>
                <a:cubicBezTo>
                  <a:pt x="55563" y="51197"/>
                  <a:pt x="51991" y="47625"/>
                  <a:pt x="47625" y="47625"/>
                </a:cubicBezTo>
                <a:lnTo>
                  <a:pt x="31750" y="47625"/>
                </a:lnTo>
                <a:cubicBezTo>
                  <a:pt x="27384" y="47625"/>
                  <a:pt x="23812" y="51197"/>
                  <a:pt x="23812" y="55563"/>
                </a:cubicBezTo>
                <a:close/>
                <a:moveTo>
                  <a:pt x="174625" y="47625"/>
                </a:moveTo>
                <a:cubicBezTo>
                  <a:pt x="170259" y="47625"/>
                  <a:pt x="166688" y="51197"/>
                  <a:pt x="166688" y="55563"/>
                </a:cubicBezTo>
                <a:lnTo>
                  <a:pt x="166688" y="71438"/>
                </a:lnTo>
                <a:cubicBezTo>
                  <a:pt x="166688" y="75803"/>
                  <a:pt x="170259" y="79375"/>
                  <a:pt x="174625" y="79375"/>
                </a:cubicBezTo>
                <a:lnTo>
                  <a:pt x="190500" y="79375"/>
                </a:lnTo>
                <a:cubicBezTo>
                  <a:pt x="194866" y="79375"/>
                  <a:pt x="198438" y="75803"/>
                  <a:pt x="198438" y="71438"/>
                </a:cubicBezTo>
                <a:lnTo>
                  <a:pt x="198438" y="55563"/>
                </a:lnTo>
                <a:cubicBezTo>
                  <a:pt x="198438" y="51197"/>
                  <a:pt x="194866" y="47625"/>
                  <a:pt x="190500" y="47625"/>
                </a:cubicBezTo>
                <a:lnTo>
                  <a:pt x="174625" y="47625"/>
                </a:ln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29" name="Text 27"/>
          <p:cNvSpPr/>
          <p:nvPr/>
        </p:nvSpPr>
        <p:spPr>
          <a:xfrm>
            <a:off x="8876091" y="1802197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Matrix Temalı Örnek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558591" y="2310197"/>
            <a:ext cx="701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Morpheus'un kırmızı ve mavi hapları tuttuğu ikonik sahne için prompt yapısı: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558591" y="2767397"/>
            <a:ext cx="21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772374" y="2767397"/>
            <a:ext cx="3746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PROCESS: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Yüz kimliğini koru, pozisyonu değiştir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558591" y="3173797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811381" y="3173797"/>
            <a:ext cx="3276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SUBJECT: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Ana karakter tanımı, kıyafet, poz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558591" y="3580197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816673" y="3580197"/>
            <a:ext cx="372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BACKGROUND: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Matrix tarzı dijital kod yağmuru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558591" y="3986597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4.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811230" y="3986597"/>
            <a:ext cx="3225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LIGHTING: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Dramatik low-key aydınlatma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558591" y="4392997"/>
            <a:ext cx="25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5.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817277" y="4392997"/>
            <a:ext cx="3136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COMPOSITION: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Kompozisyon ve kadraj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558591" y="4799397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6.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819924" y="4799397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NEGATIVE: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İstenmeyen unsurlar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285238" y="5590420"/>
            <a:ext cx="7451876" cy="1025676"/>
          </a:xfrm>
          <a:custGeom>
            <a:avLst/>
            <a:gdLst/>
            <a:ahLst/>
            <a:cxnLst/>
            <a:rect l="l" t="t" r="r" b="b"/>
            <a:pathLst>
              <a:path w="7451876" h="1025676">
                <a:moveTo>
                  <a:pt x="152395" y="0"/>
                </a:moveTo>
                <a:lnTo>
                  <a:pt x="7299481" y="0"/>
                </a:lnTo>
                <a:cubicBezTo>
                  <a:pt x="7383647" y="0"/>
                  <a:pt x="7451876" y="68230"/>
                  <a:pt x="7451876" y="152395"/>
                </a:cubicBezTo>
                <a:lnTo>
                  <a:pt x="7451876" y="873281"/>
                </a:lnTo>
                <a:cubicBezTo>
                  <a:pt x="7451876" y="957447"/>
                  <a:pt x="7383647" y="1025676"/>
                  <a:pt x="7299481" y="1025676"/>
                </a:cubicBezTo>
                <a:lnTo>
                  <a:pt x="152395" y="1025676"/>
                </a:lnTo>
                <a:cubicBezTo>
                  <a:pt x="68230" y="1025676"/>
                  <a:pt x="0" y="957447"/>
                  <a:pt x="0" y="873281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3B82F6">
                  <a:alpha val="20000"/>
                </a:srgbClr>
              </a:gs>
            </a:gsLst>
            <a:lin ang="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550426" y="5976255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5" name="Text 43"/>
          <p:cNvSpPr/>
          <p:nvPr/>
        </p:nvSpPr>
        <p:spPr>
          <a:xfrm>
            <a:off x="8956222" y="5798455"/>
            <a:ext cx="6680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İpucu: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Madde madde prompt atmak, tek paragraftan daha iyi sonuç verir!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36588" y="647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527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Prompt'ta Kritik Unsurlar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59E0B"/>
              </a:gs>
              <a:gs pos="100000">
                <a:srgbClr val="3B82F6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4850190" cy="6158290"/>
          </a:xfrm>
          <a:custGeom>
            <a:avLst/>
            <a:gdLst/>
            <a:ahLst/>
            <a:cxnLst/>
            <a:rect l="l" t="t" r="r" b="b"/>
            <a:pathLst>
              <a:path w="4850190" h="6158290">
                <a:moveTo>
                  <a:pt x="152393" y="0"/>
                </a:moveTo>
                <a:lnTo>
                  <a:pt x="4697797" y="0"/>
                </a:lnTo>
                <a:cubicBezTo>
                  <a:pt x="4781962" y="0"/>
                  <a:pt x="4850190" y="68229"/>
                  <a:pt x="4850190" y="152393"/>
                </a:cubicBezTo>
                <a:lnTo>
                  <a:pt x="4850190" y="6005897"/>
                </a:lnTo>
                <a:cubicBezTo>
                  <a:pt x="4850190" y="6090062"/>
                  <a:pt x="4781962" y="6158290"/>
                  <a:pt x="4697797" y="6158290"/>
                </a:cubicBezTo>
                <a:lnTo>
                  <a:pt x="152393" y="6158290"/>
                </a:lnTo>
                <a:cubicBezTo>
                  <a:pt x="68229" y="6158290"/>
                  <a:pt x="0" y="6090062"/>
                  <a:pt x="0" y="6005897"/>
                </a:cubicBezTo>
                <a:lnTo>
                  <a:pt x="0" y="152393"/>
                </a:lnTo>
                <a:cubicBezTo>
                  <a:pt x="0" y="68285"/>
                  <a:pt x="68285" y="0"/>
                  <a:pt x="152393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27597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101602" y="0"/>
                </a:moveTo>
                <a:lnTo>
                  <a:pt x="609598" y="0"/>
                </a:lnTo>
                <a:cubicBezTo>
                  <a:pt x="665711" y="0"/>
                  <a:pt x="711200" y="45489"/>
                  <a:pt x="711200" y="101602"/>
                </a:cubicBezTo>
                <a:lnTo>
                  <a:pt x="711200" y="609598"/>
                </a:lnTo>
                <a:cubicBezTo>
                  <a:pt x="711200" y="665711"/>
                  <a:pt x="665711" y="711200"/>
                  <a:pt x="6095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8" name="Shape 6"/>
          <p:cNvSpPr/>
          <p:nvPr/>
        </p:nvSpPr>
        <p:spPr>
          <a:xfrm>
            <a:off x="970340" y="2030797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06085" y="-6013"/>
                </a:moveTo>
                <a:cubicBezTo>
                  <a:pt x="110490" y="-7858"/>
                  <a:pt x="115491" y="-7322"/>
                  <a:pt x="119479" y="-4703"/>
                </a:cubicBezTo>
                <a:lnTo>
                  <a:pt x="171748" y="29944"/>
                </a:lnTo>
                <a:lnTo>
                  <a:pt x="224016" y="-4703"/>
                </a:lnTo>
                <a:cubicBezTo>
                  <a:pt x="228005" y="-7322"/>
                  <a:pt x="233005" y="-7799"/>
                  <a:pt x="237411" y="-6013"/>
                </a:cubicBezTo>
                <a:cubicBezTo>
                  <a:pt x="241816" y="-4227"/>
                  <a:pt x="244912" y="-298"/>
                  <a:pt x="245864" y="4346"/>
                </a:cubicBezTo>
                <a:lnTo>
                  <a:pt x="258306" y="65782"/>
                </a:lnTo>
                <a:lnTo>
                  <a:pt x="319742" y="78224"/>
                </a:lnTo>
                <a:cubicBezTo>
                  <a:pt x="324386" y="79177"/>
                  <a:pt x="328315" y="82391"/>
                  <a:pt x="330101" y="86737"/>
                </a:cubicBezTo>
                <a:cubicBezTo>
                  <a:pt x="331887" y="91083"/>
                  <a:pt x="331410" y="96143"/>
                  <a:pt x="328791" y="100132"/>
                </a:cubicBezTo>
                <a:lnTo>
                  <a:pt x="294144" y="152400"/>
                </a:lnTo>
                <a:lnTo>
                  <a:pt x="328791" y="204668"/>
                </a:lnTo>
                <a:cubicBezTo>
                  <a:pt x="331410" y="208657"/>
                  <a:pt x="331887" y="213658"/>
                  <a:pt x="330101" y="218063"/>
                </a:cubicBezTo>
                <a:cubicBezTo>
                  <a:pt x="328315" y="222468"/>
                  <a:pt x="324386" y="225683"/>
                  <a:pt x="319742" y="226576"/>
                </a:cubicBezTo>
                <a:lnTo>
                  <a:pt x="258247" y="238958"/>
                </a:lnTo>
                <a:lnTo>
                  <a:pt x="245864" y="300454"/>
                </a:lnTo>
                <a:cubicBezTo>
                  <a:pt x="244912" y="305098"/>
                  <a:pt x="241697" y="309027"/>
                  <a:pt x="237351" y="310813"/>
                </a:cubicBezTo>
                <a:cubicBezTo>
                  <a:pt x="233005" y="312599"/>
                  <a:pt x="227945" y="312122"/>
                  <a:pt x="223957" y="309503"/>
                </a:cubicBezTo>
                <a:lnTo>
                  <a:pt x="171688" y="274856"/>
                </a:lnTo>
                <a:lnTo>
                  <a:pt x="119420" y="309503"/>
                </a:lnTo>
                <a:cubicBezTo>
                  <a:pt x="115431" y="312122"/>
                  <a:pt x="110430" y="312599"/>
                  <a:pt x="106025" y="310813"/>
                </a:cubicBezTo>
                <a:cubicBezTo>
                  <a:pt x="101620" y="309027"/>
                  <a:pt x="98405" y="305098"/>
                  <a:pt x="97512" y="300454"/>
                </a:cubicBezTo>
                <a:lnTo>
                  <a:pt x="85130" y="238958"/>
                </a:lnTo>
                <a:lnTo>
                  <a:pt x="23634" y="226516"/>
                </a:lnTo>
                <a:cubicBezTo>
                  <a:pt x="18990" y="225564"/>
                  <a:pt x="15061" y="222349"/>
                  <a:pt x="13275" y="218003"/>
                </a:cubicBezTo>
                <a:cubicBezTo>
                  <a:pt x="11490" y="213658"/>
                  <a:pt x="11966" y="208597"/>
                  <a:pt x="14585" y="204609"/>
                </a:cubicBezTo>
                <a:lnTo>
                  <a:pt x="49232" y="152400"/>
                </a:lnTo>
                <a:lnTo>
                  <a:pt x="14585" y="100132"/>
                </a:lnTo>
                <a:cubicBezTo>
                  <a:pt x="11966" y="96143"/>
                  <a:pt x="11490" y="91142"/>
                  <a:pt x="13275" y="86737"/>
                </a:cubicBezTo>
                <a:cubicBezTo>
                  <a:pt x="15061" y="82332"/>
                  <a:pt x="18990" y="79117"/>
                  <a:pt x="23634" y="78224"/>
                </a:cubicBezTo>
                <a:lnTo>
                  <a:pt x="85130" y="65842"/>
                </a:lnTo>
                <a:lnTo>
                  <a:pt x="97572" y="4346"/>
                </a:lnTo>
                <a:cubicBezTo>
                  <a:pt x="98524" y="-298"/>
                  <a:pt x="101739" y="-4227"/>
                  <a:pt x="106085" y="-6013"/>
                </a:cubicBezTo>
                <a:close/>
                <a:moveTo>
                  <a:pt x="123587" y="152400"/>
                </a:moveTo>
                <a:cubicBezTo>
                  <a:pt x="123587" y="135300"/>
                  <a:pt x="132710" y="119499"/>
                  <a:pt x="147518" y="110949"/>
                </a:cubicBezTo>
                <a:cubicBezTo>
                  <a:pt x="162327" y="102399"/>
                  <a:pt x="180573" y="102399"/>
                  <a:pt x="195382" y="110949"/>
                </a:cubicBezTo>
                <a:cubicBezTo>
                  <a:pt x="210190" y="119499"/>
                  <a:pt x="219313" y="135300"/>
                  <a:pt x="219313" y="152400"/>
                </a:cubicBezTo>
                <a:cubicBezTo>
                  <a:pt x="219313" y="178816"/>
                  <a:pt x="197866" y="200263"/>
                  <a:pt x="171450" y="200263"/>
                </a:cubicBezTo>
                <a:cubicBezTo>
                  <a:pt x="145034" y="200263"/>
                  <a:pt x="123587" y="178816"/>
                  <a:pt x="123587" y="152400"/>
                </a:cubicBezTo>
                <a:close/>
                <a:moveTo>
                  <a:pt x="247888" y="152400"/>
                </a:moveTo>
                <a:cubicBezTo>
                  <a:pt x="247888" y="110213"/>
                  <a:pt x="213637" y="75962"/>
                  <a:pt x="171450" y="75962"/>
                </a:cubicBezTo>
                <a:cubicBezTo>
                  <a:pt x="129263" y="75962"/>
                  <a:pt x="95012" y="110213"/>
                  <a:pt x="95012" y="152400"/>
                </a:cubicBezTo>
                <a:cubicBezTo>
                  <a:pt x="95012" y="179709"/>
                  <a:pt x="109581" y="204943"/>
                  <a:pt x="133231" y="218597"/>
                </a:cubicBezTo>
                <a:cubicBezTo>
                  <a:pt x="156881" y="232252"/>
                  <a:pt x="186019" y="232252"/>
                  <a:pt x="209669" y="218597"/>
                </a:cubicBezTo>
                <a:cubicBezTo>
                  <a:pt x="233319" y="204943"/>
                  <a:pt x="247888" y="179709"/>
                  <a:pt x="247888" y="1524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649791" y="1802197"/>
            <a:ext cx="1676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Aydınlatma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9791" y="2208597"/>
            <a:ext cx="163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%40 Etki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6190" y="2767397"/>
            <a:ext cx="4318000" cy="1219200"/>
          </a:xfrm>
          <a:custGeom>
            <a:avLst/>
            <a:gdLst/>
            <a:ahLst/>
            <a:cxnLst/>
            <a:rect l="l" t="t" r="r" b="b"/>
            <a:pathLst>
              <a:path w="4318000" h="1219200">
                <a:moveTo>
                  <a:pt x="101596" y="0"/>
                </a:moveTo>
                <a:lnTo>
                  <a:pt x="4216404" y="0"/>
                </a:lnTo>
                <a:cubicBezTo>
                  <a:pt x="4272514" y="0"/>
                  <a:pt x="4318000" y="45486"/>
                  <a:pt x="4318000" y="101596"/>
                </a:cubicBezTo>
                <a:lnTo>
                  <a:pt x="4318000" y="1117604"/>
                </a:lnTo>
                <a:cubicBezTo>
                  <a:pt x="4318000" y="1173714"/>
                  <a:pt x="4272514" y="1219200"/>
                  <a:pt x="4216404" y="1219200"/>
                </a:cubicBezTo>
                <a:lnTo>
                  <a:pt x="101596" y="1219200"/>
                </a:lnTo>
                <a:cubicBezTo>
                  <a:pt x="45486" y="1219200"/>
                  <a:pt x="0" y="1173714"/>
                  <a:pt x="0" y="1117604"/>
                </a:cubicBezTo>
                <a:lnTo>
                  <a:pt x="0" y="101596"/>
                </a:lnTo>
                <a:cubicBezTo>
                  <a:pt x="0" y="45486"/>
                  <a:pt x="45486" y="0"/>
                  <a:pt x="10159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938590" y="2958505"/>
            <a:ext cx="1732945" cy="227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Önemli Bileşen!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38590" y="3326197"/>
            <a:ext cx="4102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Aydınlatma, görselin kalitesini ve atmosferini belirler.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1029" y="4143835"/>
            <a:ext cx="4314976" cy="2003576"/>
          </a:xfrm>
          <a:custGeom>
            <a:avLst/>
            <a:gdLst/>
            <a:ahLst/>
            <a:cxnLst/>
            <a:rect l="l" t="t" r="r" b="b"/>
            <a:pathLst>
              <a:path w="4314976" h="2003576">
                <a:moveTo>
                  <a:pt x="101601" y="0"/>
                </a:moveTo>
                <a:lnTo>
                  <a:pt x="4213375" y="0"/>
                </a:lnTo>
                <a:cubicBezTo>
                  <a:pt x="4269450" y="0"/>
                  <a:pt x="4314976" y="45526"/>
                  <a:pt x="4314976" y="101601"/>
                </a:cubicBezTo>
                <a:lnTo>
                  <a:pt x="4314976" y="1901975"/>
                </a:lnTo>
                <a:cubicBezTo>
                  <a:pt x="4314976" y="1958050"/>
                  <a:pt x="4269450" y="2003576"/>
                  <a:pt x="4213375" y="2003576"/>
                </a:cubicBezTo>
                <a:lnTo>
                  <a:pt x="101601" y="2003576"/>
                </a:lnTo>
                <a:cubicBezTo>
                  <a:pt x="45526" y="2003576"/>
                  <a:pt x="0" y="1958050"/>
                  <a:pt x="0" y="19019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8267" y="4320418"/>
            <a:ext cx="1968152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Anahtar Kelimeler: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48267" y="4562252"/>
            <a:ext cx="228172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soft diffused light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48267" y="4804085"/>
            <a:ext cx="144541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golden hour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48267" y="5045906"/>
            <a:ext cx="1968152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dramatic shadows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48267" y="5287739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rim lighting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48267" y="5529573"/>
            <a:ext cx="186360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studio lighting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48267" y="5771393"/>
            <a:ext cx="217717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cinematic lighting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701695" y="1536095"/>
            <a:ext cx="4850190" cy="6158290"/>
          </a:xfrm>
          <a:custGeom>
            <a:avLst/>
            <a:gdLst/>
            <a:ahLst/>
            <a:cxnLst/>
            <a:rect l="l" t="t" r="r" b="b"/>
            <a:pathLst>
              <a:path w="4850190" h="6158290">
                <a:moveTo>
                  <a:pt x="152393" y="0"/>
                </a:moveTo>
                <a:lnTo>
                  <a:pt x="4697797" y="0"/>
                </a:lnTo>
                <a:cubicBezTo>
                  <a:pt x="4781962" y="0"/>
                  <a:pt x="4850190" y="68229"/>
                  <a:pt x="4850190" y="152393"/>
                </a:cubicBezTo>
                <a:lnTo>
                  <a:pt x="4850190" y="6005897"/>
                </a:lnTo>
                <a:cubicBezTo>
                  <a:pt x="4850190" y="6090062"/>
                  <a:pt x="4781962" y="6158290"/>
                  <a:pt x="4697797" y="6158290"/>
                </a:cubicBezTo>
                <a:lnTo>
                  <a:pt x="152393" y="6158290"/>
                </a:lnTo>
                <a:cubicBezTo>
                  <a:pt x="68229" y="6158290"/>
                  <a:pt x="0" y="6090062"/>
                  <a:pt x="0" y="6005897"/>
                </a:cubicBezTo>
                <a:lnTo>
                  <a:pt x="0" y="152393"/>
                </a:lnTo>
                <a:cubicBezTo>
                  <a:pt x="0" y="68285"/>
                  <a:pt x="68285" y="0"/>
                  <a:pt x="152393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967791" y="1827597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101602" y="0"/>
                </a:moveTo>
                <a:lnTo>
                  <a:pt x="609598" y="0"/>
                </a:lnTo>
                <a:cubicBezTo>
                  <a:pt x="665711" y="0"/>
                  <a:pt x="711200" y="45489"/>
                  <a:pt x="711200" y="101602"/>
                </a:cubicBezTo>
                <a:lnTo>
                  <a:pt x="711200" y="609598"/>
                </a:lnTo>
                <a:cubicBezTo>
                  <a:pt x="711200" y="665711"/>
                  <a:pt x="665711" y="711200"/>
                  <a:pt x="6095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4" name="Shape 22"/>
          <p:cNvSpPr/>
          <p:nvPr/>
        </p:nvSpPr>
        <p:spPr>
          <a:xfrm>
            <a:off x="6170991" y="2030797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69473" y="20122"/>
                </a:moveTo>
                <a:cubicBezTo>
                  <a:pt x="72152" y="16490"/>
                  <a:pt x="76438" y="14287"/>
                  <a:pt x="80962" y="14287"/>
                </a:cubicBezTo>
                <a:lnTo>
                  <a:pt x="223838" y="14287"/>
                </a:lnTo>
                <a:cubicBezTo>
                  <a:pt x="228362" y="14287"/>
                  <a:pt x="232648" y="16431"/>
                  <a:pt x="235327" y="20122"/>
                </a:cubicBezTo>
                <a:lnTo>
                  <a:pt x="302002" y="110609"/>
                </a:lnTo>
                <a:cubicBezTo>
                  <a:pt x="306050" y="116086"/>
                  <a:pt x="305633" y="123646"/>
                  <a:pt x="301109" y="128707"/>
                </a:cubicBezTo>
                <a:lnTo>
                  <a:pt x="162997" y="281107"/>
                </a:lnTo>
                <a:cubicBezTo>
                  <a:pt x="160318" y="284083"/>
                  <a:pt x="156448" y="285810"/>
                  <a:pt x="152400" y="285810"/>
                </a:cubicBezTo>
                <a:cubicBezTo>
                  <a:pt x="148352" y="285810"/>
                  <a:pt x="144542" y="284083"/>
                  <a:pt x="141803" y="281107"/>
                </a:cubicBezTo>
                <a:lnTo>
                  <a:pt x="3691" y="128707"/>
                </a:lnTo>
                <a:cubicBezTo>
                  <a:pt x="-893" y="123646"/>
                  <a:pt x="-1250" y="116086"/>
                  <a:pt x="2798" y="110609"/>
                </a:cubicBezTo>
                <a:lnTo>
                  <a:pt x="69473" y="20122"/>
                </a:lnTo>
                <a:close/>
                <a:moveTo>
                  <a:pt x="92393" y="43815"/>
                </a:moveTo>
                <a:cubicBezTo>
                  <a:pt x="90428" y="45303"/>
                  <a:pt x="89892" y="47982"/>
                  <a:pt x="91142" y="50066"/>
                </a:cubicBezTo>
                <a:lnTo>
                  <a:pt x="125313" y="107037"/>
                </a:lnTo>
                <a:lnTo>
                  <a:pt x="37683" y="114300"/>
                </a:lnTo>
                <a:cubicBezTo>
                  <a:pt x="35243" y="114479"/>
                  <a:pt x="33338" y="116562"/>
                  <a:pt x="33338" y="119062"/>
                </a:cubicBezTo>
                <a:cubicBezTo>
                  <a:pt x="33338" y="121563"/>
                  <a:pt x="35243" y="123587"/>
                  <a:pt x="37683" y="123825"/>
                </a:cubicBezTo>
                <a:lnTo>
                  <a:pt x="151983" y="133350"/>
                </a:lnTo>
                <a:cubicBezTo>
                  <a:pt x="152221" y="133350"/>
                  <a:pt x="152519" y="133350"/>
                  <a:pt x="152757" y="133350"/>
                </a:cubicBezTo>
                <a:lnTo>
                  <a:pt x="267057" y="123825"/>
                </a:lnTo>
                <a:cubicBezTo>
                  <a:pt x="269498" y="123646"/>
                  <a:pt x="271403" y="121563"/>
                  <a:pt x="271403" y="119062"/>
                </a:cubicBezTo>
                <a:cubicBezTo>
                  <a:pt x="271403" y="116562"/>
                  <a:pt x="269498" y="114538"/>
                  <a:pt x="267057" y="114300"/>
                </a:cubicBezTo>
                <a:lnTo>
                  <a:pt x="179427" y="106978"/>
                </a:lnTo>
                <a:lnTo>
                  <a:pt x="213598" y="50066"/>
                </a:lnTo>
                <a:cubicBezTo>
                  <a:pt x="214848" y="47982"/>
                  <a:pt x="214313" y="45244"/>
                  <a:pt x="212348" y="43815"/>
                </a:cubicBezTo>
                <a:cubicBezTo>
                  <a:pt x="210383" y="42386"/>
                  <a:pt x="207645" y="42624"/>
                  <a:pt x="205978" y="44410"/>
                </a:cubicBezTo>
                <a:lnTo>
                  <a:pt x="152400" y="102513"/>
                </a:lnTo>
                <a:lnTo>
                  <a:pt x="98762" y="44410"/>
                </a:lnTo>
                <a:cubicBezTo>
                  <a:pt x="97095" y="42624"/>
                  <a:pt x="94357" y="42386"/>
                  <a:pt x="92393" y="4381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831391" y="1802197"/>
            <a:ext cx="2667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Kalite Modifiyerleri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831391" y="2208597"/>
            <a:ext cx="2628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Başa Yazılmalı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967791" y="2767397"/>
            <a:ext cx="4318000" cy="965200"/>
          </a:xfrm>
          <a:custGeom>
            <a:avLst/>
            <a:gdLst/>
            <a:ahLst/>
            <a:cxnLst/>
            <a:rect l="l" t="t" r="r" b="b"/>
            <a:pathLst>
              <a:path w="4318000" h="965200">
                <a:moveTo>
                  <a:pt x="101597" y="0"/>
                </a:moveTo>
                <a:lnTo>
                  <a:pt x="4216403" y="0"/>
                </a:lnTo>
                <a:cubicBezTo>
                  <a:pt x="4272513" y="0"/>
                  <a:pt x="4318000" y="45487"/>
                  <a:pt x="4318000" y="101597"/>
                </a:cubicBezTo>
                <a:lnTo>
                  <a:pt x="4318000" y="863603"/>
                </a:lnTo>
                <a:cubicBezTo>
                  <a:pt x="4318000" y="919713"/>
                  <a:pt x="4272513" y="965200"/>
                  <a:pt x="421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6120191" y="2958505"/>
            <a:ext cx="1759177" cy="227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Promptun Başında!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120191" y="3326197"/>
            <a:ext cx="4102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 kelimeler, modelin kalite algısını hemen belirler.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972629" y="3889835"/>
            <a:ext cx="4314976" cy="2003576"/>
          </a:xfrm>
          <a:custGeom>
            <a:avLst/>
            <a:gdLst/>
            <a:ahLst/>
            <a:cxnLst/>
            <a:rect l="l" t="t" r="r" b="b"/>
            <a:pathLst>
              <a:path w="4314976" h="2003576">
                <a:moveTo>
                  <a:pt x="101601" y="0"/>
                </a:moveTo>
                <a:lnTo>
                  <a:pt x="4213375" y="0"/>
                </a:lnTo>
                <a:cubicBezTo>
                  <a:pt x="4269450" y="0"/>
                  <a:pt x="4314976" y="45526"/>
                  <a:pt x="4314976" y="101601"/>
                </a:cubicBezTo>
                <a:lnTo>
                  <a:pt x="4314976" y="1901975"/>
                </a:lnTo>
                <a:cubicBezTo>
                  <a:pt x="4314976" y="1958050"/>
                  <a:pt x="4269450" y="2003576"/>
                  <a:pt x="4213375" y="2003576"/>
                </a:cubicBezTo>
                <a:lnTo>
                  <a:pt x="101601" y="2003576"/>
                </a:lnTo>
                <a:cubicBezTo>
                  <a:pt x="45526" y="2003576"/>
                  <a:pt x="0" y="1958050"/>
                  <a:pt x="0" y="19019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29867" y="40664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Kullanım: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129867" y="4308252"/>
            <a:ext cx="1445411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masterpiece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129867" y="4550085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best quality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129867" y="4791906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ultra detailed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129867" y="5033739"/>
            <a:ext cx="217717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4K / 8K resolution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129867" y="5275573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photorealistic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129867" y="5517393"/>
            <a:ext cx="186360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high resolution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0883295" y="1536095"/>
            <a:ext cx="4850190" cy="6158290"/>
          </a:xfrm>
          <a:custGeom>
            <a:avLst/>
            <a:gdLst/>
            <a:ahLst/>
            <a:cxnLst/>
            <a:rect l="l" t="t" r="r" b="b"/>
            <a:pathLst>
              <a:path w="4850190" h="6158290">
                <a:moveTo>
                  <a:pt x="152393" y="0"/>
                </a:moveTo>
                <a:lnTo>
                  <a:pt x="4697797" y="0"/>
                </a:lnTo>
                <a:cubicBezTo>
                  <a:pt x="4781962" y="0"/>
                  <a:pt x="4850190" y="68229"/>
                  <a:pt x="4850190" y="152393"/>
                </a:cubicBezTo>
                <a:lnTo>
                  <a:pt x="4850190" y="6005897"/>
                </a:lnTo>
                <a:cubicBezTo>
                  <a:pt x="4850190" y="6090062"/>
                  <a:pt x="4781962" y="6158290"/>
                  <a:pt x="4697797" y="6158290"/>
                </a:cubicBezTo>
                <a:lnTo>
                  <a:pt x="152393" y="6158290"/>
                </a:lnTo>
                <a:cubicBezTo>
                  <a:pt x="68229" y="6158290"/>
                  <a:pt x="0" y="6090062"/>
                  <a:pt x="0" y="6005897"/>
                </a:cubicBezTo>
                <a:lnTo>
                  <a:pt x="0" y="152393"/>
                </a:lnTo>
                <a:cubicBezTo>
                  <a:pt x="0" y="68285"/>
                  <a:pt x="68285" y="0"/>
                  <a:pt x="152393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1149391" y="1827597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101602" y="0"/>
                </a:moveTo>
                <a:lnTo>
                  <a:pt x="609598" y="0"/>
                </a:lnTo>
                <a:cubicBezTo>
                  <a:pt x="665711" y="0"/>
                  <a:pt x="711200" y="45489"/>
                  <a:pt x="711200" y="101602"/>
                </a:cubicBezTo>
                <a:lnTo>
                  <a:pt x="711200" y="609598"/>
                </a:lnTo>
                <a:cubicBezTo>
                  <a:pt x="711200" y="665711"/>
                  <a:pt x="665711" y="711200"/>
                  <a:pt x="6095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0" name="Shape 38"/>
          <p:cNvSpPr/>
          <p:nvPr/>
        </p:nvSpPr>
        <p:spPr>
          <a:xfrm>
            <a:off x="11352591" y="2030797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88761" y="38576"/>
                </a:moveTo>
                <a:lnTo>
                  <a:pt x="82570" y="57150"/>
                </a:lnTo>
                <a:lnTo>
                  <a:pt x="38100" y="57150"/>
                </a:lnTo>
                <a:cubicBezTo>
                  <a:pt x="17085" y="57150"/>
                  <a:pt x="0" y="74235"/>
                  <a:pt x="0" y="95250"/>
                </a:cubicBezTo>
                <a:lnTo>
                  <a:pt x="0" y="247650"/>
                </a:lnTo>
                <a:cubicBezTo>
                  <a:pt x="0" y="268665"/>
                  <a:pt x="17085" y="285750"/>
                  <a:pt x="38100" y="285750"/>
                </a:cubicBezTo>
                <a:lnTo>
                  <a:pt x="266700" y="285750"/>
                </a:lnTo>
                <a:cubicBezTo>
                  <a:pt x="287715" y="285750"/>
                  <a:pt x="304800" y="268665"/>
                  <a:pt x="304800" y="247650"/>
                </a:cubicBezTo>
                <a:lnTo>
                  <a:pt x="304800" y="95250"/>
                </a:lnTo>
                <a:cubicBezTo>
                  <a:pt x="304800" y="74235"/>
                  <a:pt x="287715" y="57150"/>
                  <a:pt x="266700" y="57150"/>
                </a:cubicBezTo>
                <a:lnTo>
                  <a:pt x="222230" y="57150"/>
                </a:lnTo>
                <a:lnTo>
                  <a:pt x="216039" y="38576"/>
                </a:lnTo>
                <a:cubicBezTo>
                  <a:pt x="212169" y="26908"/>
                  <a:pt x="201275" y="19050"/>
                  <a:pt x="188952" y="19050"/>
                </a:cubicBezTo>
                <a:lnTo>
                  <a:pt x="115848" y="19050"/>
                </a:lnTo>
                <a:cubicBezTo>
                  <a:pt x="103525" y="19050"/>
                  <a:pt x="92631" y="26908"/>
                  <a:pt x="88761" y="38576"/>
                </a:cubicBezTo>
                <a:close/>
                <a:moveTo>
                  <a:pt x="152400" y="114300"/>
                </a:moveTo>
                <a:cubicBezTo>
                  <a:pt x="183942" y="114300"/>
                  <a:pt x="209550" y="139908"/>
                  <a:pt x="209550" y="171450"/>
                </a:cubicBezTo>
                <a:cubicBezTo>
                  <a:pt x="209550" y="202992"/>
                  <a:pt x="183942" y="228600"/>
                  <a:pt x="152400" y="228600"/>
                </a:cubicBezTo>
                <a:cubicBezTo>
                  <a:pt x="120858" y="228600"/>
                  <a:pt x="95250" y="202992"/>
                  <a:pt x="95250" y="171450"/>
                </a:cubicBezTo>
                <a:cubicBezTo>
                  <a:pt x="95250" y="139908"/>
                  <a:pt x="120858" y="114300"/>
                  <a:pt x="152400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12012991" y="1802197"/>
            <a:ext cx="2222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Kamera Tekniği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12012991" y="2208597"/>
            <a:ext cx="2184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Profesyonellik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11149391" y="2767397"/>
            <a:ext cx="4318000" cy="1219200"/>
          </a:xfrm>
          <a:custGeom>
            <a:avLst/>
            <a:gdLst/>
            <a:ahLst/>
            <a:cxnLst/>
            <a:rect l="l" t="t" r="r" b="b"/>
            <a:pathLst>
              <a:path w="4318000" h="1219200">
                <a:moveTo>
                  <a:pt x="101596" y="0"/>
                </a:moveTo>
                <a:lnTo>
                  <a:pt x="4216404" y="0"/>
                </a:lnTo>
                <a:cubicBezTo>
                  <a:pt x="4272514" y="0"/>
                  <a:pt x="4318000" y="45486"/>
                  <a:pt x="4318000" y="101596"/>
                </a:cubicBezTo>
                <a:lnTo>
                  <a:pt x="4318000" y="1117604"/>
                </a:lnTo>
                <a:cubicBezTo>
                  <a:pt x="4318000" y="1173714"/>
                  <a:pt x="4272514" y="1219200"/>
                  <a:pt x="4216404" y="1219200"/>
                </a:cubicBezTo>
                <a:lnTo>
                  <a:pt x="101596" y="1219200"/>
                </a:lnTo>
                <a:cubicBezTo>
                  <a:pt x="45486" y="1219200"/>
                  <a:pt x="0" y="1173714"/>
                  <a:pt x="0" y="1117604"/>
                </a:cubicBezTo>
                <a:lnTo>
                  <a:pt x="0" y="101596"/>
                </a:lnTo>
                <a:cubicBezTo>
                  <a:pt x="0" y="45486"/>
                  <a:pt x="45486" y="0"/>
                  <a:pt x="10159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11301791" y="2958505"/>
            <a:ext cx="1445381" cy="227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Gerçekçilik Kat!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1301791" y="3326197"/>
            <a:ext cx="4102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Spesifik kamera ayarları profesyonel görünüm sağlar.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11154229" y="4143835"/>
            <a:ext cx="4314976" cy="2003576"/>
          </a:xfrm>
          <a:custGeom>
            <a:avLst/>
            <a:gdLst/>
            <a:ahLst/>
            <a:cxnLst/>
            <a:rect l="l" t="t" r="r" b="b"/>
            <a:pathLst>
              <a:path w="4314976" h="2003576">
                <a:moveTo>
                  <a:pt x="101601" y="0"/>
                </a:moveTo>
                <a:lnTo>
                  <a:pt x="4213375" y="0"/>
                </a:lnTo>
                <a:cubicBezTo>
                  <a:pt x="4269450" y="0"/>
                  <a:pt x="4314976" y="45526"/>
                  <a:pt x="4314976" y="101601"/>
                </a:cubicBezTo>
                <a:lnTo>
                  <a:pt x="4314976" y="1901975"/>
                </a:lnTo>
                <a:cubicBezTo>
                  <a:pt x="4314976" y="1958050"/>
                  <a:pt x="4269450" y="2003576"/>
                  <a:pt x="4213375" y="2003576"/>
                </a:cubicBezTo>
                <a:lnTo>
                  <a:pt x="101601" y="2003576"/>
                </a:lnTo>
                <a:cubicBezTo>
                  <a:pt x="45526" y="2003576"/>
                  <a:pt x="0" y="1958050"/>
                  <a:pt x="0" y="1901975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311467" y="4320418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Örnekler: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1311467" y="4562252"/>
            <a:ext cx="1236315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50mm lens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1311467" y="4804085"/>
            <a:ext cx="175905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f/1.4 aperture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311467" y="5045906"/>
            <a:ext cx="259536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shallow depth of field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311467" y="5287739"/>
            <a:ext cx="1549959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Canon EOS R5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311467" y="5529573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wide angle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311467" y="5771393"/>
            <a:ext cx="134086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macro shot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512838" y="7910290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EF4444">
                  <a:alpha val="20000"/>
                </a:srgbClr>
              </a:gs>
              <a:gs pos="100000">
                <a:srgbClr val="F59E0B">
                  <a:alpha val="20000"/>
                </a:srgbClr>
              </a:gs>
            </a:gsLst>
            <a:lin ang="0" scaled="1"/>
          </a:gradFill>
          <a:ln w="9676">
            <a:solidFill>
              <a:srgbClr val="EF4444">
                <a:alpha val="30196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752626" y="814372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82166" y="204639"/>
                </a:moveTo>
                <a:lnTo>
                  <a:pt x="49361" y="71834"/>
                </a:lnTo>
                <a:cubicBezTo>
                  <a:pt x="38249" y="87412"/>
                  <a:pt x="31750" y="106462"/>
                  <a:pt x="31750" y="127000"/>
                </a:cubicBezTo>
                <a:cubicBezTo>
                  <a:pt x="31750" y="179586"/>
                  <a:pt x="74414" y="222250"/>
                  <a:pt x="127000" y="222250"/>
                </a:cubicBezTo>
                <a:cubicBezTo>
                  <a:pt x="147588" y="222250"/>
                  <a:pt x="166638" y="215751"/>
                  <a:pt x="182166" y="204639"/>
                </a:cubicBezTo>
                <a:close/>
                <a:moveTo>
                  <a:pt x="204639" y="182166"/>
                </a:moveTo>
                <a:cubicBezTo>
                  <a:pt x="215751" y="166588"/>
                  <a:pt x="222250" y="147538"/>
                  <a:pt x="222250" y="127000"/>
                </a:cubicBezTo>
                <a:cubicBezTo>
                  <a:pt x="222250" y="74414"/>
                  <a:pt x="179586" y="31750"/>
                  <a:pt x="127000" y="31750"/>
                </a:cubicBezTo>
                <a:cubicBezTo>
                  <a:pt x="106412" y="31750"/>
                  <a:pt x="87362" y="38249"/>
                  <a:pt x="71834" y="49361"/>
                </a:cubicBezTo>
                <a:lnTo>
                  <a:pt x="204639" y="182166"/>
                </a:lnTo>
                <a:close/>
                <a:moveTo>
                  <a:pt x="0" y="127000"/>
                </a:moveTo>
                <a:cubicBezTo>
                  <a:pt x="0" y="56907"/>
                  <a:pt x="56907" y="0"/>
                  <a:pt x="127000" y="0"/>
                </a:cubicBez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56" name="Text 54"/>
          <p:cNvSpPr/>
          <p:nvPr/>
        </p:nvSpPr>
        <p:spPr>
          <a:xfrm>
            <a:off x="1190776" y="8118326"/>
            <a:ext cx="1097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Negatif Prompt Önemi: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"no distortion", "no blur", "no watermark", "no text" gibi istenmeyen unsurları belirtmek, kaliteyi artırır.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cubicBezTo>
                  <a:pt x="228600" y="114702"/>
                  <a:pt x="228600" y="115104"/>
                  <a:pt x="228600" y="115506"/>
                </a:cubicBezTo>
                <a:cubicBezTo>
                  <a:pt x="228421" y="131802"/>
                  <a:pt x="213598" y="142875"/>
                  <a:pt x="197301" y="142875"/>
                </a:cubicBezTo>
                <a:lnTo>
                  <a:pt x="153591" y="142875"/>
                </a:lnTo>
                <a:cubicBezTo>
                  <a:pt x="141759" y="142875"/>
                  <a:pt x="132159" y="152474"/>
                  <a:pt x="132159" y="164306"/>
                </a:cubicBezTo>
                <a:cubicBezTo>
                  <a:pt x="132159" y="165824"/>
                  <a:pt x="132338" y="167298"/>
                  <a:pt x="132606" y="168726"/>
                </a:cubicBezTo>
                <a:cubicBezTo>
                  <a:pt x="133543" y="173281"/>
                  <a:pt x="135508" y="177656"/>
                  <a:pt x="137428" y="182076"/>
                </a:cubicBezTo>
                <a:cubicBezTo>
                  <a:pt x="140151" y="188238"/>
                  <a:pt x="142830" y="194355"/>
                  <a:pt x="142830" y="200829"/>
                </a:cubicBezTo>
                <a:cubicBezTo>
                  <a:pt x="142830" y="215027"/>
                  <a:pt x="133186" y="227930"/>
                  <a:pt x="118988" y="228511"/>
                </a:cubicBezTo>
                <a:cubicBezTo>
                  <a:pt x="117425" y="228555"/>
                  <a:pt x="115863" y="228600"/>
                  <a:pt x="114255" y="228600"/>
                </a:cubicBezTo>
                <a:cubicBezTo>
                  <a:pt x="51122" y="228600"/>
                  <a:pt x="-45" y="177433"/>
                  <a:pt x="-45" y="114300"/>
                </a:cubicBezTo>
                <a:cubicBezTo>
                  <a:pt x="-45" y="51167"/>
                  <a:pt x="51167" y="0"/>
                  <a:pt x="114300" y="0"/>
                </a:cubicBezTo>
                <a:cubicBezTo>
                  <a:pt x="177433" y="0"/>
                  <a:pt x="228600" y="51167"/>
                  <a:pt x="228600" y="114300"/>
                </a:cubicBezTo>
                <a:close/>
                <a:moveTo>
                  <a:pt x="57150" y="128588"/>
                </a:moveTo>
                <a:cubicBezTo>
                  <a:pt x="57150" y="120702"/>
                  <a:pt x="50748" y="114300"/>
                  <a:pt x="42863" y="114300"/>
                </a:cubicBezTo>
                <a:cubicBezTo>
                  <a:pt x="34977" y="114300"/>
                  <a:pt x="28575" y="120702"/>
                  <a:pt x="28575" y="128588"/>
                </a:cubicBezTo>
                <a:cubicBezTo>
                  <a:pt x="28575" y="136473"/>
                  <a:pt x="34977" y="142875"/>
                  <a:pt x="42863" y="142875"/>
                </a:cubicBezTo>
                <a:cubicBezTo>
                  <a:pt x="50748" y="142875"/>
                  <a:pt x="57150" y="136473"/>
                  <a:pt x="57150" y="128588"/>
                </a:cubicBezTo>
                <a:close/>
                <a:moveTo>
                  <a:pt x="57150" y="85725"/>
                </a:moveTo>
                <a:cubicBezTo>
                  <a:pt x="65035" y="85725"/>
                  <a:pt x="71438" y="79323"/>
                  <a:pt x="71438" y="71438"/>
                </a:cubicBezTo>
                <a:cubicBezTo>
                  <a:pt x="71438" y="63552"/>
                  <a:pt x="65035" y="57150"/>
                  <a:pt x="57150" y="57150"/>
                </a:cubicBezTo>
                <a:cubicBezTo>
                  <a:pt x="49265" y="57150"/>
                  <a:pt x="42863" y="63552"/>
                  <a:pt x="42863" y="71438"/>
                </a:cubicBezTo>
                <a:cubicBezTo>
                  <a:pt x="42863" y="79323"/>
                  <a:pt x="49265" y="85725"/>
                  <a:pt x="57150" y="85725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71450" y="85725"/>
                </a:moveTo>
                <a:cubicBezTo>
                  <a:pt x="179335" y="85725"/>
                  <a:pt x="185738" y="79323"/>
                  <a:pt x="185738" y="71438"/>
                </a:cubicBezTo>
                <a:cubicBezTo>
                  <a:pt x="185738" y="63552"/>
                  <a:pt x="179335" y="57150"/>
                  <a:pt x="171450" y="57150"/>
                </a:cubicBezTo>
                <a:cubicBezTo>
                  <a:pt x="163565" y="57150"/>
                  <a:pt x="157163" y="63552"/>
                  <a:pt x="157163" y="71438"/>
                </a:cubicBezTo>
                <a:cubicBezTo>
                  <a:pt x="157163" y="79323"/>
                  <a:pt x="163565" y="85725"/>
                  <a:pt x="171450" y="857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7518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AI Platformları Karşılaştırması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2759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979865" y="2005397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31750" y="15875"/>
                </a:moveTo>
                <a:cubicBezTo>
                  <a:pt x="14238" y="15875"/>
                  <a:pt x="0" y="30113"/>
                  <a:pt x="0" y="47625"/>
                </a:cubicBezTo>
                <a:lnTo>
                  <a:pt x="0" y="206375"/>
                </a:lnTo>
                <a:cubicBezTo>
                  <a:pt x="0" y="223887"/>
                  <a:pt x="14238" y="238125"/>
                  <a:pt x="31750" y="238125"/>
                </a:cubicBezTo>
                <a:lnTo>
                  <a:pt x="190500" y="238125"/>
                </a:lnTo>
                <a:cubicBezTo>
                  <a:pt x="208012" y="238125"/>
                  <a:pt x="222250" y="223887"/>
                  <a:pt x="222250" y="206375"/>
                </a:cubicBezTo>
                <a:lnTo>
                  <a:pt x="222250" y="47625"/>
                </a:lnTo>
                <a:cubicBezTo>
                  <a:pt x="222250" y="30113"/>
                  <a:pt x="208012" y="15875"/>
                  <a:pt x="190500" y="15875"/>
                </a:cubicBezTo>
                <a:lnTo>
                  <a:pt x="31750" y="15875"/>
                </a:lnTo>
                <a:close/>
                <a:moveTo>
                  <a:pt x="63500" y="55563"/>
                </a:moveTo>
                <a:cubicBezTo>
                  <a:pt x="76642" y="55563"/>
                  <a:pt x="87313" y="66233"/>
                  <a:pt x="87313" y="79375"/>
                </a:cubicBezTo>
                <a:cubicBezTo>
                  <a:pt x="87313" y="92517"/>
                  <a:pt x="76642" y="103188"/>
                  <a:pt x="63500" y="103188"/>
                </a:cubicBezTo>
                <a:cubicBezTo>
                  <a:pt x="50358" y="103188"/>
                  <a:pt x="39688" y="92517"/>
                  <a:pt x="39688" y="79375"/>
                </a:cubicBezTo>
                <a:cubicBezTo>
                  <a:pt x="39688" y="66233"/>
                  <a:pt x="50358" y="55563"/>
                  <a:pt x="63500" y="55563"/>
                </a:cubicBezTo>
                <a:close/>
                <a:moveTo>
                  <a:pt x="134938" y="111125"/>
                </a:moveTo>
                <a:cubicBezTo>
                  <a:pt x="139105" y="111125"/>
                  <a:pt x="142925" y="113308"/>
                  <a:pt x="145107" y="116830"/>
                </a:cubicBezTo>
                <a:lnTo>
                  <a:pt x="188764" y="188268"/>
                </a:lnTo>
                <a:cubicBezTo>
                  <a:pt x="190996" y="191939"/>
                  <a:pt x="191095" y="196552"/>
                  <a:pt x="189012" y="200323"/>
                </a:cubicBezTo>
                <a:cubicBezTo>
                  <a:pt x="186928" y="204093"/>
                  <a:pt x="182910" y="206375"/>
                  <a:pt x="178594" y="206375"/>
                </a:cubicBezTo>
                <a:lnTo>
                  <a:pt x="43656" y="206375"/>
                </a:lnTo>
                <a:cubicBezTo>
                  <a:pt x="39241" y="206375"/>
                  <a:pt x="35123" y="203895"/>
                  <a:pt x="33089" y="199975"/>
                </a:cubicBezTo>
                <a:cubicBezTo>
                  <a:pt x="31055" y="196056"/>
                  <a:pt x="31353" y="191294"/>
                  <a:pt x="33883" y="187672"/>
                </a:cubicBezTo>
                <a:lnTo>
                  <a:pt x="61664" y="147985"/>
                </a:lnTo>
                <a:cubicBezTo>
                  <a:pt x="63897" y="144810"/>
                  <a:pt x="67518" y="142925"/>
                  <a:pt x="71438" y="142925"/>
                </a:cubicBezTo>
                <a:cubicBezTo>
                  <a:pt x="75357" y="142925"/>
                  <a:pt x="78978" y="144810"/>
                  <a:pt x="81211" y="147985"/>
                </a:cubicBezTo>
                <a:lnTo>
                  <a:pt x="94307" y="166737"/>
                </a:lnTo>
                <a:lnTo>
                  <a:pt x="124768" y="116880"/>
                </a:lnTo>
                <a:cubicBezTo>
                  <a:pt x="126950" y="113357"/>
                  <a:pt x="130770" y="111175"/>
                  <a:pt x="134938" y="1111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548190" y="1802197"/>
            <a:ext cx="2514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OpenAI DALL-E 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48190" y="2208597"/>
            <a:ext cx="245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6190" y="26657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887790" y="27673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Prompt uyumluluğu, kalite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86190" y="32245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87790" y="33261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$0.04-0.12/görsel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6190" y="37833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87790" y="38849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Hız: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Orta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41695" y="1536095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07791" y="182759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9" name="Shape 17"/>
          <p:cNvSpPr/>
          <p:nvPr/>
        </p:nvSpPr>
        <p:spPr>
          <a:xfrm>
            <a:off x="8701466" y="2005397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168077" y="-4911"/>
                </a:moveTo>
                <a:cubicBezTo>
                  <a:pt x="173980" y="-645"/>
                  <a:pt x="176163" y="7094"/>
                  <a:pt x="173484" y="13841"/>
                </a:cubicBezTo>
                <a:lnTo>
                  <a:pt x="134590" y="111125"/>
                </a:lnTo>
                <a:lnTo>
                  <a:pt x="206375" y="111125"/>
                </a:lnTo>
                <a:cubicBezTo>
                  <a:pt x="213072" y="111125"/>
                  <a:pt x="219025" y="115292"/>
                  <a:pt x="221307" y="121593"/>
                </a:cubicBezTo>
                <a:cubicBezTo>
                  <a:pt x="223589" y="127893"/>
                  <a:pt x="221655" y="134938"/>
                  <a:pt x="216545" y="139204"/>
                </a:cubicBezTo>
                <a:lnTo>
                  <a:pt x="73670" y="258266"/>
                </a:lnTo>
                <a:cubicBezTo>
                  <a:pt x="68064" y="262930"/>
                  <a:pt x="60077" y="263178"/>
                  <a:pt x="54173" y="258911"/>
                </a:cubicBezTo>
                <a:cubicBezTo>
                  <a:pt x="48270" y="254645"/>
                  <a:pt x="46087" y="246906"/>
                  <a:pt x="48766" y="240159"/>
                </a:cubicBezTo>
                <a:lnTo>
                  <a:pt x="87660" y="142875"/>
                </a:lnTo>
                <a:lnTo>
                  <a:pt x="15875" y="142875"/>
                </a:lnTo>
                <a:cubicBezTo>
                  <a:pt x="9178" y="142875"/>
                  <a:pt x="3225" y="138708"/>
                  <a:pt x="943" y="132407"/>
                </a:cubicBezTo>
                <a:cubicBezTo>
                  <a:pt x="-1339" y="126107"/>
                  <a:pt x="595" y="119062"/>
                  <a:pt x="5705" y="114796"/>
                </a:cubicBezTo>
                <a:lnTo>
                  <a:pt x="148580" y="-4266"/>
                </a:lnTo>
                <a:cubicBezTo>
                  <a:pt x="154186" y="-8930"/>
                  <a:pt x="162173" y="-9178"/>
                  <a:pt x="168077" y="-491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9269791" y="1802197"/>
            <a:ext cx="2120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Google Gemini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69791" y="2208597"/>
            <a:ext cx="205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Google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507791" y="26657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609391" y="27673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Hız, uygun fiyat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507791" y="32245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8609391" y="33261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$0.02-0.06/görsel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07791" y="3783397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609391" y="3884997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Hız: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Çok hızlı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20095" y="4734077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86190" y="502557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0" name="Shape 28"/>
          <p:cNvSpPr/>
          <p:nvPr/>
        </p:nvSpPr>
        <p:spPr>
          <a:xfrm>
            <a:off x="948115" y="5203379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38373" y="5110"/>
                </a:moveTo>
                <a:lnTo>
                  <a:pt x="128538" y="78383"/>
                </a:lnTo>
                <a:cubicBezTo>
                  <a:pt x="114102" y="88007"/>
                  <a:pt x="104924" y="103634"/>
                  <a:pt x="103436" y="120700"/>
                </a:cubicBezTo>
                <a:cubicBezTo>
                  <a:pt x="134342" y="127050"/>
                  <a:pt x="158700" y="151408"/>
                  <a:pt x="165100" y="182364"/>
                </a:cubicBezTo>
                <a:cubicBezTo>
                  <a:pt x="182215" y="180876"/>
                  <a:pt x="197793" y="171698"/>
                  <a:pt x="207417" y="157262"/>
                </a:cubicBezTo>
                <a:lnTo>
                  <a:pt x="280640" y="47377"/>
                </a:lnTo>
                <a:cubicBezTo>
                  <a:pt x="283964" y="42366"/>
                  <a:pt x="285750" y="36513"/>
                  <a:pt x="285750" y="30460"/>
                </a:cubicBezTo>
                <a:cubicBezTo>
                  <a:pt x="285750" y="13643"/>
                  <a:pt x="272107" y="0"/>
                  <a:pt x="255290" y="0"/>
                </a:cubicBezTo>
                <a:cubicBezTo>
                  <a:pt x="249287" y="0"/>
                  <a:pt x="243384" y="1786"/>
                  <a:pt x="238373" y="5110"/>
                </a:cubicBezTo>
                <a:close/>
                <a:moveTo>
                  <a:pt x="142875" y="198438"/>
                </a:moveTo>
                <a:cubicBezTo>
                  <a:pt x="142875" y="167729"/>
                  <a:pt x="118021" y="142875"/>
                  <a:pt x="87313" y="142875"/>
                </a:cubicBezTo>
                <a:cubicBezTo>
                  <a:pt x="56604" y="142875"/>
                  <a:pt x="31750" y="167729"/>
                  <a:pt x="31750" y="198438"/>
                </a:cubicBezTo>
                <a:cubicBezTo>
                  <a:pt x="31750" y="200372"/>
                  <a:pt x="31849" y="202307"/>
                  <a:pt x="32048" y="204192"/>
                </a:cubicBezTo>
                <a:cubicBezTo>
                  <a:pt x="32941" y="212874"/>
                  <a:pt x="26987" y="222250"/>
                  <a:pt x="18256" y="222250"/>
                </a:cubicBezTo>
                <a:lnTo>
                  <a:pt x="15875" y="222250"/>
                </a:lnTo>
                <a:cubicBezTo>
                  <a:pt x="7094" y="222250"/>
                  <a:pt x="0" y="229344"/>
                  <a:pt x="0" y="238125"/>
                </a:cubicBezTo>
                <a:cubicBezTo>
                  <a:pt x="0" y="246906"/>
                  <a:pt x="7094" y="254000"/>
                  <a:pt x="15875" y="254000"/>
                </a:cubicBezTo>
                <a:lnTo>
                  <a:pt x="87313" y="254000"/>
                </a:lnTo>
                <a:cubicBezTo>
                  <a:pt x="118021" y="254000"/>
                  <a:pt x="142875" y="229146"/>
                  <a:pt x="142875" y="1984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548190" y="5000179"/>
            <a:ext cx="1663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Midjourney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548190" y="5406579"/>
            <a:ext cx="1600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Midjourney Inc.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86190" y="58637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87790" y="59653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Sanatsal stil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86190" y="64225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887790" y="65241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$10-120/ay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86190" y="69813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887790" y="70829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Hız: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Orta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41695" y="4734077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507791" y="502557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1" name="Shape 39"/>
          <p:cNvSpPr/>
          <p:nvPr/>
        </p:nvSpPr>
        <p:spPr>
          <a:xfrm>
            <a:off x="8653841" y="5203379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9269791" y="5000179"/>
            <a:ext cx="2298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Stable Diffusion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269791" y="5406579"/>
            <a:ext cx="2235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Stability AI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07791" y="58637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8609391" y="59653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Ucuz API, özelleştirme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07791" y="64225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8609391" y="65241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$0.002-0.10/görsel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507791" y="69813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8609391" y="70829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Hız: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Hızlı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12838" y="7924801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84376" y="8158237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2" name="Text 50"/>
          <p:cNvSpPr/>
          <p:nvPr/>
        </p:nvSpPr>
        <p:spPr>
          <a:xfrm>
            <a:off x="1190776" y="8132837"/>
            <a:ext cx="1092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Seçim Kriteri: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Kalite öncelikli → DALL-E 3 | Hız öncelikli → Gemini | Sanatsal → Midjourney | Özelleştirme → Stable Diffusion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-blog.csdnimg.cn/e8d2a6c37dbc418f1c691b327aad5b748ec5d868.pn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3053" b="3053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F59E0B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2058914"/>
            <a:ext cx="1800376" cy="568476"/>
          </a:xfrm>
          <a:custGeom>
            <a:avLst/>
            <a:gdLst/>
            <a:ahLst/>
            <a:cxnLst/>
            <a:rect l="l" t="t" r="r" b="b"/>
            <a:pathLst>
              <a:path w="1800376" h="568476">
                <a:moveTo>
                  <a:pt x="284238" y="0"/>
                </a:moveTo>
                <a:lnTo>
                  <a:pt x="1516138" y="0"/>
                </a:lnTo>
                <a:cubicBezTo>
                  <a:pt x="1673118" y="0"/>
                  <a:pt x="1800376" y="127258"/>
                  <a:pt x="1800376" y="284238"/>
                </a:cubicBezTo>
                <a:lnTo>
                  <a:pt x="1800376" y="284238"/>
                </a:lnTo>
                <a:cubicBezTo>
                  <a:pt x="1800376" y="441218"/>
                  <a:pt x="1673118" y="568476"/>
                  <a:pt x="15161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 w="9676">
            <a:solidFill>
              <a:srgbClr val="F59E0B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2213744"/>
            <a:ext cx="1297819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06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343424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VİDEO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PROMPTLARI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934224"/>
            <a:ext cx="8686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ile Video Üretimi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039124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039124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039124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69039" y="36522"/>
                </a:moveTo>
                <a:cubicBezTo>
                  <a:pt x="173415" y="29959"/>
                  <a:pt x="171629" y="21074"/>
                  <a:pt x="165065" y="16699"/>
                </a:cubicBezTo>
                <a:cubicBezTo>
                  <a:pt x="158502" y="12323"/>
                  <a:pt x="149617" y="14109"/>
                  <a:pt x="145241" y="20672"/>
                </a:cubicBezTo>
                <a:lnTo>
                  <a:pt x="120953" y="57150"/>
                </a:lnTo>
                <a:lnTo>
                  <a:pt x="14288" y="57150"/>
                </a:lnTo>
                <a:cubicBezTo>
                  <a:pt x="6385" y="57150"/>
                  <a:pt x="0" y="63535"/>
                  <a:pt x="0" y="71438"/>
                </a:cubicBezTo>
                <a:cubicBezTo>
                  <a:pt x="0" y="79340"/>
                  <a:pt x="6385" y="85725"/>
                  <a:pt x="14288" y="85725"/>
                </a:cubicBezTo>
                <a:lnTo>
                  <a:pt x="101888" y="85725"/>
                </a:lnTo>
                <a:lnTo>
                  <a:pt x="63803" y="142875"/>
                </a:lnTo>
                <a:lnTo>
                  <a:pt x="14287" y="142875"/>
                </a:lnTo>
                <a:cubicBezTo>
                  <a:pt x="6385" y="142875"/>
                  <a:pt x="0" y="149260"/>
                  <a:pt x="0" y="157163"/>
                </a:cubicBezTo>
                <a:cubicBezTo>
                  <a:pt x="0" y="165065"/>
                  <a:pt x="6385" y="171450"/>
                  <a:pt x="14287" y="171450"/>
                </a:cubicBezTo>
                <a:lnTo>
                  <a:pt x="44738" y="171450"/>
                </a:lnTo>
                <a:lnTo>
                  <a:pt x="30986" y="192078"/>
                </a:lnTo>
                <a:cubicBezTo>
                  <a:pt x="26610" y="198641"/>
                  <a:pt x="28396" y="207526"/>
                  <a:pt x="34960" y="211901"/>
                </a:cubicBezTo>
                <a:cubicBezTo>
                  <a:pt x="41523" y="216277"/>
                  <a:pt x="50408" y="214491"/>
                  <a:pt x="54784" y="207928"/>
                </a:cubicBezTo>
                <a:lnTo>
                  <a:pt x="79072" y="171450"/>
                </a:lnTo>
                <a:lnTo>
                  <a:pt x="185738" y="171450"/>
                </a:lnTo>
                <a:cubicBezTo>
                  <a:pt x="193640" y="171450"/>
                  <a:pt x="200025" y="165065"/>
                  <a:pt x="200025" y="157163"/>
                </a:cubicBezTo>
                <a:cubicBezTo>
                  <a:pt x="200025" y="149260"/>
                  <a:pt x="193640" y="142875"/>
                  <a:pt x="185738" y="142875"/>
                </a:cubicBezTo>
                <a:lnTo>
                  <a:pt x="98137" y="142875"/>
                </a:lnTo>
                <a:lnTo>
                  <a:pt x="136222" y="85725"/>
                </a:lnTo>
                <a:lnTo>
                  <a:pt x="185738" y="85725"/>
                </a:lnTo>
                <a:cubicBezTo>
                  <a:pt x="193640" y="85725"/>
                  <a:pt x="200025" y="79340"/>
                  <a:pt x="200025" y="71438"/>
                </a:cubicBezTo>
                <a:cubicBezTo>
                  <a:pt x="200025" y="63535"/>
                  <a:pt x="193640" y="57150"/>
                  <a:pt x="185738" y="57150"/>
                </a:cubicBezTo>
                <a:lnTo>
                  <a:pt x="155287" y="57150"/>
                </a:lnTo>
                <a:lnTo>
                  <a:pt x="169039" y="3652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92329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Prompt vs Görsel Prompt: Kritik Farklar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59E0B"/>
              </a:gs>
              <a:gs pos="100000">
                <a:srgbClr val="3B82F6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EF4444">
                  <a:alpha val="30000"/>
                </a:srgbClr>
              </a:gs>
              <a:gs pos="100000">
                <a:srgbClr val="EF4444">
                  <a:alpha val="10000"/>
                </a:srgbClr>
              </a:gs>
            </a:gsLst>
            <a:lin ang="2700000" scaled="1"/>
          </a:gradFill>
          <a:ln w="24190">
            <a:solidFill>
              <a:srgbClr val="EF444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0218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8" name="Shape 6"/>
          <p:cNvSpPr/>
          <p:nvPr/>
        </p:nvSpPr>
        <p:spPr>
          <a:xfrm>
            <a:off x="979865" y="1979985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31750" y="15875"/>
                </a:moveTo>
                <a:cubicBezTo>
                  <a:pt x="14238" y="15875"/>
                  <a:pt x="0" y="30113"/>
                  <a:pt x="0" y="47625"/>
                </a:cubicBezTo>
                <a:lnTo>
                  <a:pt x="0" y="206375"/>
                </a:lnTo>
                <a:cubicBezTo>
                  <a:pt x="0" y="223887"/>
                  <a:pt x="14238" y="238125"/>
                  <a:pt x="31750" y="238125"/>
                </a:cubicBezTo>
                <a:lnTo>
                  <a:pt x="190500" y="238125"/>
                </a:lnTo>
                <a:cubicBezTo>
                  <a:pt x="208012" y="238125"/>
                  <a:pt x="222250" y="223887"/>
                  <a:pt x="222250" y="206375"/>
                </a:cubicBezTo>
                <a:lnTo>
                  <a:pt x="222250" y="47625"/>
                </a:lnTo>
                <a:cubicBezTo>
                  <a:pt x="222250" y="30113"/>
                  <a:pt x="208012" y="15875"/>
                  <a:pt x="190500" y="15875"/>
                </a:cubicBezTo>
                <a:lnTo>
                  <a:pt x="31750" y="15875"/>
                </a:lnTo>
                <a:close/>
                <a:moveTo>
                  <a:pt x="63500" y="55563"/>
                </a:moveTo>
                <a:cubicBezTo>
                  <a:pt x="76642" y="55563"/>
                  <a:pt x="87313" y="66233"/>
                  <a:pt x="87313" y="79375"/>
                </a:cubicBezTo>
                <a:cubicBezTo>
                  <a:pt x="87313" y="92517"/>
                  <a:pt x="76642" y="103188"/>
                  <a:pt x="63500" y="103188"/>
                </a:cubicBezTo>
                <a:cubicBezTo>
                  <a:pt x="50358" y="103188"/>
                  <a:pt x="39688" y="92517"/>
                  <a:pt x="39688" y="79375"/>
                </a:cubicBezTo>
                <a:cubicBezTo>
                  <a:pt x="39688" y="66233"/>
                  <a:pt x="50358" y="55563"/>
                  <a:pt x="63500" y="55563"/>
                </a:cubicBezTo>
                <a:close/>
                <a:moveTo>
                  <a:pt x="134938" y="111125"/>
                </a:moveTo>
                <a:cubicBezTo>
                  <a:pt x="139105" y="111125"/>
                  <a:pt x="142925" y="113308"/>
                  <a:pt x="145107" y="116830"/>
                </a:cubicBezTo>
                <a:lnTo>
                  <a:pt x="188764" y="188268"/>
                </a:lnTo>
                <a:cubicBezTo>
                  <a:pt x="190996" y="191939"/>
                  <a:pt x="191095" y="196552"/>
                  <a:pt x="189012" y="200323"/>
                </a:cubicBezTo>
                <a:cubicBezTo>
                  <a:pt x="186928" y="204093"/>
                  <a:pt x="182910" y="206375"/>
                  <a:pt x="178594" y="206375"/>
                </a:cubicBezTo>
                <a:lnTo>
                  <a:pt x="43656" y="206375"/>
                </a:lnTo>
                <a:cubicBezTo>
                  <a:pt x="39241" y="206375"/>
                  <a:pt x="35123" y="203895"/>
                  <a:pt x="33089" y="199975"/>
                </a:cubicBezTo>
                <a:cubicBezTo>
                  <a:pt x="31055" y="196056"/>
                  <a:pt x="31353" y="191294"/>
                  <a:pt x="33883" y="187672"/>
                </a:cubicBezTo>
                <a:lnTo>
                  <a:pt x="61664" y="147985"/>
                </a:lnTo>
                <a:cubicBezTo>
                  <a:pt x="63897" y="144810"/>
                  <a:pt x="67518" y="142925"/>
                  <a:pt x="71438" y="142925"/>
                </a:cubicBezTo>
                <a:cubicBezTo>
                  <a:pt x="75357" y="142925"/>
                  <a:pt x="78978" y="144810"/>
                  <a:pt x="81211" y="147985"/>
                </a:cubicBezTo>
                <a:lnTo>
                  <a:pt x="94307" y="166737"/>
                </a:lnTo>
                <a:lnTo>
                  <a:pt x="124768" y="116880"/>
                </a:lnTo>
                <a:cubicBezTo>
                  <a:pt x="126950" y="113357"/>
                  <a:pt x="130770" y="111175"/>
                  <a:pt x="134938" y="1111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548190" y="1903785"/>
            <a:ext cx="2082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Görsel Prompt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86190" y="26149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51290" y="2818185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9050" y="152400"/>
                </a:moveTo>
                <a:cubicBezTo>
                  <a:pt x="8533" y="152400"/>
                  <a:pt x="0" y="143867"/>
                  <a:pt x="0" y="133350"/>
                </a:cubicBezTo>
                <a:lnTo>
                  <a:pt x="0" y="69850"/>
                </a:lnTo>
                <a:cubicBezTo>
                  <a:pt x="0" y="59333"/>
                  <a:pt x="8533" y="50800"/>
                  <a:pt x="19050" y="50800"/>
                </a:cubicBezTo>
                <a:lnTo>
                  <a:pt x="28575" y="50800"/>
                </a:lnTo>
                <a:lnTo>
                  <a:pt x="28575" y="92075"/>
                </a:lnTo>
                <a:cubicBezTo>
                  <a:pt x="28575" y="97353"/>
                  <a:pt x="32822" y="101600"/>
                  <a:pt x="38100" y="101600"/>
                </a:cubicBezTo>
                <a:cubicBezTo>
                  <a:pt x="43378" y="101600"/>
                  <a:pt x="47625" y="97353"/>
                  <a:pt x="47625" y="92075"/>
                </a:cubicBezTo>
                <a:lnTo>
                  <a:pt x="47625" y="50800"/>
                </a:lnTo>
                <a:lnTo>
                  <a:pt x="66675" y="50800"/>
                </a:lnTo>
                <a:lnTo>
                  <a:pt x="66675" y="79375"/>
                </a:lnTo>
                <a:cubicBezTo>
                  <a:pt x="66675" y="84653"/>
                  <a:pt x="70922" y="88900"/>
                  <a:pt x="76200" y="88900"/>
                </a:cubicBezTo>
                <a:cubicBezTo>
                  <a:pt x="81478" y="88900"/>
                  <a:pt x="85725" y="84653"/>
                  <a:pt x="85725" y="79375"/>
                </a:cubicBezTo>
                <a:lnTo>
                  <a:pt x="85725" y="50800"/>
                </a:lnTo>
                <a:lnTo>
                  <a:pt x="104775" y="50800"/>
                </a:lnTo>
                <a:lnTo>
                  <a:pt x="104775" y="92075"/>
                </a:lnTo>
                <a:cubicBezTo>
                  <a:pt x="104775" y="97353"/>
                  <a:pt x="109022" y="101600"/>
                  <a:pt x="114300" y="101600"/>
                </a:cubicBezTo>
                <a:cubicBezTo>
                  <a:pt x="119578" y="101600"/>
                  <a:pt x="123825" y="97353"/>
                  <a:pt x="123825" y="92075"/>
                </a:cubicBezTo>
                <a:lnTo>
                  <a:pt x="123825" y="50800"/>
                </a:lnTo>
                <a:lnTo>
                  <a:pt x="142875" y="50800"/>
                </a:lnTo>
                <a:lnTo>
                  <a:pt x="142875" y="79375"/>
                </a:lnTo>
                <a:cubicBezTo>
                  <a:pt x="142875" y="84653"/>
                  <a:pt x="147122" y="88900"/>
                  <a:pt x="152400" y="88900"/>
                </a:cubicBezTo>
                <a:cubicBezTo>
                  <a:pt x="157678" y="88900"/>
                  <a:pt x="161925" y="84653"/>
                  <a:pt x="161925" y="79375"/>
                </a:cubicBezTo>
                <a:lnTo>
                  <a:pt x="161925" y="50800"/>
                </a:lnTo>
                <a:lnTo>
                  <a:pt x="180975" y="50800"/>
                </a:lnTo>
                <a:lnTo>
                  <a:pt x="180975" y="92075"/>
                </a:lnTo>
                <a:cubicBezTo>
                  <a:pt x="180975" y="97353"/>
                  <a:pt x="185222" y="101600"/>
                  <a:pt x="190500" y="101600"/>
                </a:cubicBezTo>
                <a:cubicBezTo>
                  <a:pt x="195778" y="101600"/>
                  <a:pt x="200025" y="97353"/>
                  <a:pt x="200025" y="92075"/>
                </a:cubicBezTo>
                <a:lnTo>
                  <a:pt x="200025" y="50800"/>
                </a:lnTo>
                <a:lnTo>
                  <a:pt x="209550" y="50800"/>
                </a:lnTo>
                <a:cubicBezTo>
                  <a:pt x="220067" y="50800"/>
                  <a:pt x="228600" y="59333"/>
                  <a:pt x="228600" y="69850"/>
                </a:cubicBezTo>
                <a:lnTo>
                  <a:pt x="228600" y="133350"/>
                </a:lnTo>
                <a:cubicBezTo>
                  <a:pt x="228600" y="143867"/>
                  <a:pt x="220067" y="152400"/>
                  <a:pt x="209550" y="152400"/>
                </a:cubicBezTo>
                <a:lnTo>
                  <a:pt x="19050" y="152400"/>
                </a:ln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12" name="Text 10"/>
          <p:cNvSpPr/>
          <p:nvPr/>
        </p:nvSpPr>
        <p:spPr>
          <a:xfrm>
            <a:off x="1294190" y="2767385"/>
            <a:ext cx="825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Uzunluk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38590" y="31229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Detaylı ve uzun olabilir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86190" y="36817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951290" y="3884985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14300" y="12700"/>
                </a:moveTo>
                <a:cubicBezTo>
                  <a:pt x="82233" y="12700"/>
                  <a:pt x="56555" y="27305"/>
                  <a:pt x="37862" y="44688"/>
                </a:cubicBezTo>
                <a:cubicBezTo>
                  <a:pt x="19288" y="61952"/>
                  <a:pt x="6866" y="82550"/>
                  <a:pt x="953" y="96718"/>
                </a:cubicBezTo>
                <a:cubicBezTo>
                  <a:pt x="-357" y="99854"/>
                  <a:pt x="-357" y="103346"/>
                  <a:pt x="953" y="106482"/>
                </a:cubicBezTo>
                <a:cubicBezTo>
                  <a:pt x="6866" y="120650"/>
                  <a:pt x="19288" y="141288"/>
                  <a:pt x="37862" y="158512"/>
                </a:cubicBezTo>
                <a:cubicBezTo>
                  <a:pt x="56555" y="175855"/>
                  <a:pt x="82233" y="190500"/>
                  <a:pt x="114300" y="190500"/>
                </a:cubicBezTo>
                <a:cubicBezTo>
                  <a:pt x="146368" y="190500"/>
                  <a:pt x="172045" y="175895"/>
                  <a:pt x="190738" y="158512"/>
                </a:cubicBezTo>
                <a:cubicBezTo>
                  <a:pt x="209312" y="141248"/>
                  <a:pt x="221734" y="120650"/>
                  <a:pt x="227648" y="106482"/>
                </a:cubicBezTo>
                <a:cubicBezTo>
                  <a:pt x="228957" y="103346"/>
                  <a:pt x="228957" y="99854"/>
                  <a:pt x="227648" y="96718"/>
                </a:cubicBezTo>
                <a:cubicBezTo>
                  <a:pt x="221734" y="82550"/>
                  <a:pt x="209312" y="61912"/>
                  <a:pt x="190738" y="44688"/>
                </a:cubicBezTo>
                <a:cubicBezTo>
                  <a:pt x="172045" y="27345"/>
                  <a:pt x="146368" y="12700"/>
                  <a:pt x="114300" y="12700"/>
                </a:cubicBezTo>
                <a:close/>
                <a:moveTo>
                  <a:pt x="57150" y="101600"/>
                </a:moveTo>
                <a:cubicBezTo>
                  <a:pt x="57150" y="70058"/>
                  <a:pt x="82758" y="44450"/>
                  <a:pt x="114300" y="44450"/>
                </a:cubicBezTo>
                <a:cubicBezTo>
                  <a:pt x="145842" y="44450"/>
                  <a:pt x="171450" y="70058"/>
                  <a:pt x="171450" y="101600"/>
                </a:cubicBezTo>
                <a:cubicBezTo>
                  <a:pt x="171450" y="133142"/>
                  <a:pt x="145842" y="158750"/>
                  <a:pt x="114300" y="158750"/>
                </a:cubicBezTo>
                <a:cubicBezTo>
                  <a:pt x="82758" y="158750"/>
                  <a:pt x="57150" y="133142"/>
                  <a:pt x="57150" y="101600"/>
                </a:cubicBezTo>
                <a:close/>
                <a:moveTo>
                  <a:pt x="114300" y="76200"/>
                </a:moveTo>
                <a:cubicBezTo>
                  <a:pt x="114300" y="90210"/>
                  <a:pt x="102910" y="101600"/>
                  <a:pt x="88900" y="101600"/>
                </a:cubicBezTo>
                <a:cubicBezTo>
                  <a:pt x="84336" y="101600"/>
                  <a:pt x="80050" y="100409"/>
                  <a:pt x="76319" y="98266"/>
                </a:cubicBezTo>
                <a:cubicBezTo>
                  <a:pt x="75922" y="102592"/>
                  <a:pt x="76279" y="107037"/>
                  <a:pt x="77470" y="111443"/>
                </a:cubicBezTo>
                <a:cubicBezTo>
                  <a:pt x="82907" y="131763"/>
                  <a:pt x="103823" y="143828"/>
                  <a:pt x="124143" y="138390"/>
                </a:cubicBezTo>
                <a:cubicBezTo>
                  <a:pt x="144463" y="132953"/>
                  <a:pt x="156528" y="112038"/>
                  <a:pt x="151090" y="91718"/>
                </a:cubicBezTo>
                <a:cubicBezTo>
                  <a:pt x="146248" y="73581"/>
                  <a:pt x="129064" y="62032"/>
                  <a:pt x="110966" y="63619"/>
                </a:cubicBezTo>
                <a:cubicBezTo>
                  <a:pt x="113070" y="67310"/>
                  <a:pt x="114300" y="71596"/>
                  <a:pt x="114300" y="762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16" name="Text 14"/>
          <p:cNvSpPr/>
          <p:nvPr/>
        </p:nvSpPr>
        <p:spPr>
          <a:xfrm>
            <a:off x="1294190" y="3834185"/>
            <a:ext cx="57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Odak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8590" y="41897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Statik detaylar, görünüm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86190" y="47485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963990" y="49517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59174" y="25717"/>
                </a:moveTo>
                <a:lnTo>
                  <a:pt x="55047" y="38100"/>
                </a:lnTo>
                <a:lnTo>
                  <a:pt x="25400" y="38100"/>
                </a:lnTo>
                <a:cubicBezTo>
                  <a:pt x="11390" y="38100"/>
                  <a:pt x="0" y="49490"/>
                  <a:pt x="0" y="63500"/>
                </a:cubicBezTo>
                <a:lnTo>
                  <a:pt x="0" y="165100"/>
                </a:lnTo>
                <a:cubicBezTo>
                  <a:pt x="0" y="179110"/>
                  <a:pt x="11390" y="190500"/>
                  <a:pt x="25400" y="190500"/>
                </a:cubicBezTo>
                <a:lnTo>
                  <a:pt x="177800" y="190500"/>
                </a:lnTo>
                <a:cubicBezTo>
                  <a:pt x="191810" y="190500"/>
                  <a:pt x="203200" y="179110"/>
                  <a:pt x="203200" y="165100"/>
                </a:cubicBezTo>
                <a:lnTo>
                  <a:pt x="203200" y="63500"/>
                </a:lnTo>
                <a:cubicBezTo>
                  <a:pt x="203200" y="49490"/>
                  <a:pt x="191810" y="38100"/>
                  <a:pt x="177800" y="38100"/>
                </a:cubicBezTo>
                <a:lnTo>
                  <a:pt x="148153" y="38100"/>
                </a:lnTo>
                <a:lnTo>
                  <a:pt x="144026" y="25717"/>
                </a:lnTo>
                <a:cubicBezTo>
                  <a:pt x="141446" y="17939"/>
                  <a:pt x="134183" y="12700"/>
                  <a:pt x="125968" y="12700"/>
                </a:cubicBezTo>
                <a:lnTo>
                  <a:pt x="77232" y="12700"/>
                </a:lnTo>
                <a:cubicBezTo>
                  <a:pt x="69017" y="12700"/>
                  <a:pt x="61754" y="17939"/>
                  <a:pt x="59174" y="25717"/>
                </a:cubicBezTo>
                <a:close/>
                <a:moveTo>
                  <a:pt x="101600" y="76200"/>
                </a:moveTo>
                <a:cubicBezTo>
                  <a:pt x="122628" y="76200"/>
                  <a:pt x="139700" y="93272"/>
                  <a:pt x="139700" y="114300"/>
                </a:cubicBezTo>
                <a:cubicBezTo>
                  <a:pt x="139700" y="135328"/>
                  <a:pt x="122628" y="152400"/>
                  <a:pt x="101600" y="152400"/>
                </a:cubicBezTo>
                <a:cubicBezTo>
                  <a:pt x="80572" y="152400"/>
                  <a:pt x="63500" y="135328"/>
                  <a:pt x="63500" y="114300"/>
                </a:cubicBezTo>
                <a:cubicBezTo>
                  <a:pt x="63500" y="93272"/>
                  <a:pt x="80572" y="76200"/>
                  <a:pt x="101600" y="762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1294190" y="4900985"/>
            <a:ext cx="78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Kamera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38590" y="52565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Opsiyonel, açı belirtilebilir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86190" y="58153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63990" y="6018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57675" y="0"/>
                  <a:pt x="203200" y="45525"/>
                  <a:pt x="203200" y="101600"/>
                </a:cubicBezTo>
                <a:cubicBezTo>
                  <a:pt x="203200" y="157675"/>
                  <a:pt x="157675" y="203200"/>
                  <a:pt x="101600" y="203200"/>
                </a:cubicBezTo>
                <a:cubicBezTo>
                  <a:pt x="45525" y="203200"/>
                  <a:pt x="0" y="157675"/>
                  <a:pt x="0" y="101600"/>
                </a:cubicBezTo>
                <a:cubicBezTo>
                  <a:pt x="0" y="45525"/>
                  <a:pt x="45525" y="0"/>
                  <a:pt x="101600" y="0"/>
                </a:cubicBezTo>
                <a:close/>
                <a:moveTo>
                  <a:pt x="92075" y="47625"/>
                </a:moveTo>
                <a:lnTo>
                  <a:pt x="92075" y="101600"/>
                </a:lnTo>
                <a:cubicBezTo>
                  <a:pt x="92075" y="104775"/>
                  <a:pt x="93663" y="107752"/>
                  <a:pt x="96322" y="109538"/>
                </a:cubicBezTo>
                <a:lnTo>
                  <a:pt x="134422" y="134938"/>
                </a:lnTo>
                <a:cubicBezTo>
                  <a:pt x="138787" y="137874"/>
                  <a:pt x="144701" y="136684"/>
                  <a:pt x="147638" y="132278"/>
                </a:cubicBezTo>
                <a:cubicBezTo>
                  <a:pt x="150574" y="127873"/>
                  <a:pt x="149384" y="121999"/>
                  <a:pt x="144978" y="119063"/>
                </a:cubicBezTo>
                <a:lnTo>
                  <a:pt x="111125" y="96520"/>
                </a:lnTo>
                <a:lnTo>
                  <a:pt x="111125" y="47625"/>
                </a:lnTo>
                <a:cubicBezTo>
                  <a:pt x="111125" y="42347"/>
                  <a:pt x="106878" y="38100"/>
                  <a:pt x="101600" y="38100"/>
                </a:cubicBezTo>
                <a:cubicBezTo>
                  <a:pt x="96322" y="38100"/>
                  <a:pt x="92075" y="42347"/>
                  <a:pt x="92075" y="47625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24" name="Text 22"/>
          <p:cNvSpPr/>
          <p:nvPr/>
        </p:nvSpPr>
        <p:spPr>
          <a:xfrm>
            <a:off x="1294190" y="5967785"/>
            <a:ext cx="71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Zaman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8590" y="63233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Tek an, zamansız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92495" y="1536095"/>
            <a:ext cx="7440990" cy="6158290"/>
          </a:xfrm>
          <a:custGeom>
            <a:avLst/>
            <a:gdLst/>
            <a:ahLst/>
            <a:cxnLst/>
            <a:rect l="l" t="t" r="r" b="b"/>
            <a:pathLst>
              <a:path w="7440990" h="6158290">
                <a:moveTo>
                  <a:pt x="152418" y="0"/>
                </a:moveTo>
                <a:lnTo>
                  <a:pt x="7288573" y="0"/>
                </a:lnTo>
                <a:cubicBezTo>
                  <a:pt x="7372751" y="0"/>
                  <a:pt x="7440990" y="68240"/>
                  <a:pt x="7440990" y="152418"/>
                </a:cubicBezTo>
                <a:lnTo>
                  <a:pt x="7440990" y="6005873"/>
                </a:lnTo>
                <a:cubicBezTo>
                  <a:pt x="7440990" y="6090051"/>
                  <a:pt x="7372751" y="6158290"/>
                  <a:pt x="7288573" y="6158290"/>
                </a:cubicBezTo>
                <a:lnTo>
                  <a:pt x="152418" y="6158290"/>
                </a:lnTo>
                <a:cubicBezTo>
                  <a:pt x="68240" y="6158290"/>
                  <a:pt x="0" y="6090051"/>
                  <a:pt x="0" y="6005873"/>
                </a:cubicBezTo>
                <a:lnTo>
                  <a:pt x="0" y="152418"/>
                </a:lnTo>
                <a:cubicBezTo>
                  <a:pt x="0" y="68296"/>
                  <a:pt x="68296" y="0"/>
                  <a:pt x="152418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58591" y="180218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8" name="Shape 26"/>
          <p:cNvSpPr/>
          <p:nvPr/>
        </p:nvSpPr>
        <p:spPr>
          <a:xfrm>
            <a:off x="8720516" y="197998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47625" y="31750"/>
                </a:moveTo>
                <a:cubicBezTo>
                  <a:pt x="30113" y="31750"/>
                  <a:pt x="15875" y="45988"/>
                  <a:pt x="15875" y="63500"/>
                </a:cubicBezTo>
                <a:lnTo>
                  <a:pt x="15875" y="190500"/>
                </a:lnTo>
                <a:cubicBezTo>
                  <a:pt x="15875" y="208012"/>
                  <a:pt x="30113" y="222250"/>
                  <a:pt x="47625" y="222250"/>
                </a:cubicBezTo>
                <a:lnTo>
                  <a:pt x="174625" y="222250"/>
                </a:lnTo>
                <a:cubicBezTo>
                  <a:pt x="192137" y="222250"/>
                  <a:pt x="206375" y="208012"/>
                  <a:pt x="206375" y="190500"/>
                </a:cubicBezTo>
                <a:lnTo>
                  <a:pt x="206375" y="63500"/>
                </a:lnTo>
                <a:cubicBezTo>
                  <a:pt x="206375" y="45988"/>
                  <a:pt x="192137" y="31750"/>
                  <a:pt x="174625" y="31750"/>
                </a:cubicBezTo>
                <a:lnTo>
                  <a:pt x="47625" y="31750"/>
                </a:lnTo>
                <a:close/>
                <a:moveTo>
                  <a:pt x="230188" y="166688"/>
                </a:moveTo>
                <a:lnTo>
                  <a:pt x="266650" y="195858"/>
                </a:lnTo>
                <a:cubicBezTo>
                  <a:pt x="268734" y="197545"/>
                  <a:pt x="271314" y="198438"/>
                  <a:pt x="273993" y="198438"/>
                </a:cubicBezTo>
                <a:cubicBezTo>
                  <a:pt x="280491" y="198438"/>
                  <a:pt x="285750" y="193179"/>
                  <a:pt x="285750" y="186680"/>
                </a:cubicBezTo>
                <a:lnTo>
                  <a:pt x="285750" y="67320"/>
                </a:lnTo>
                <a:cubicBezTo>
                  <a:pt x="285750" y="60821"/>
                  <a:pt x="280491" y="55563"/>
                  <a:pt x="273993" y="55563"/>
                </a:cubicBezTo>
                <a:cubicBezTo>
                  <a:pt x="271314" y="55563"/>
                  <a:pt x="268734" y="56455"/>
                  <a:pt x="266650" y="58142"/>
                </a:cubicBezTo>
                <a:lnTo>
                  <a:pt x="230188" y="87313"/>
                </a:lnTo>
                <a:lnTo>
                  <a:pt x="230188" y="1666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9320591" y="1903785"/>
            <a:ext cx="1993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Prompt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558591" y="26149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8736391" y="28181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74427" y="2778"/>
                </a:moveTo>
                <a:cubicBezTo>
                  <a:pt x="178157" y="-953"/>
                  <a:pt x="184190" y="-953"/>
                  <a:pt x="187881" y="2778"/>
                </a:cubicBezTo>
                <a:lnTo>
                  <a:pt x="200581" y="15478"/>
                </a:lnTo>
                <a:cubicBezTo>
                  <a:pt x="204311" y="19209"/>
                  <a:pt x="204311" y="25241"/>
                  <a:pt x="200581" y="28932"/>
                </a:cubicBezTo>
                <a:lnTo>
                  <a:pt x="166053" y="63460"/>
                </a:lnTo>
                <a:lnTo>
                  <a:pt x="181531" y="78938"/>
                </a:lnTo>
                <a:cubicBezTo>
                  <a:pt x="184269" y="81677"/>
                  <a:pt x="185063" y="85765"/>
                  <a:pt x="183594" y="89337"/>
                </a:cubicBezTo>
                <a:cubicBezTo>
                  <a:pt x="182126" y="92908"/>
                  <a:pt x="178673" y="95250"/>
                  <a:pt x="174823" y="95250"/>
                </a:cubicBezTo>
                <a:lnTo>
                  <a:pt x="117673" y="95250"/>
                </a:lnTo>
                <a:cubicBezTo>
                  <a:pt x="112395" y="95250"/>
                  <a:pt x="108148" y="91003"/>
                  <a:pt x="108148" y="85725"/>
                </a:cubicBezTo>
                <a:lnTo>
                  <a:pt x="108148" y="28575"/>
                </a:lnTo>
                <a:cubicBezTo>
                  <a:pt x="108148" y="24725"/>
                  <a:pt x="110450" y="21233"/>
                  <a:pt x="114022" y="19764"/>
                </a:cubicBezTo>
                <a:cubicBezTo>
                  <a:pt x="117594" y="18296"/>
                  <a:pt x="121682" y="19090"/>
                  <a:pt x="124420" y="21828"/>
                </a:cubicBezTo>
                <a:lnTo>
                  <a:pt x="139898" y="37306"/>
                </a:lnTo>
                <a:lnTo>
                  <a:pt x="174427" y="2778"/>
                </a:lnTo>
                <a:close/>
                <a:moveTo>
                  <a:pt x="28773" y="107950"/>
                </a:moveTo>
                <a:lnTo>
                  <a:pt x="85923" y="107950"/>
                </a:lnTo>
                <a:cubicBezTo>
                  <a:pt x="91202" y="107950"/>
                  <a:pt x="95448" y="112197"/>
                  <a:pt x="95448" y="117475"/>
                </a:cubicBezTo>
                <a:lnTo>
                  <a:pt x="95448" y="174625"/>
                </a:lnTo>
                <a:cubicBezTo>
                  <a:pt x="95448" y="178475"/>
                  <a:pt x="93147" y="181967"/>
                  <a:pt x="89575" y="183436"/>
                </a:cubicBezTo>
                <a:cubicBezTo>
                  <a:pt x="86003" y="184904"/>
                  <a:pt x="81915" y="184110"/>
                  <a:pt x="79177" y="181372"/>
                </a:cubicBezTo>
                <a:lnTo>
                  <a:pt x="63698" y="165894"/>
                </a:lnTo>
                <a:lnTo>
                  <a:pt x="29170" y="200422"/>
                </a:lnTo>
                <a:cubicBezTo>
                  <a:pt x="25440" y="204152"/>
                  <a:pt x="19407" y="204152"/>
                  <a:pt x="15716" y="200422"/>
                </a:cubicBezTo>
                <a:lnTo>
                  <a:pt x="3016" y="187722"/>
                </a:lnTo>
                <a:cubicBezTo>
                  <a:pt x="-714" y="183991"/>
                  <a:pt x="-714" y="177959"/>
                  <a:pt x="3016" y="174268"/>
                </a:cubicBezTo>
                <a:lnTo>
                  <a:pt x="37544" y="139740"/>
                </a:lnTo>
                <a:lnTo>
                  <a:pt x="22066" y="124262"/>
                </a:lnTo>
                <a:cubicBezTo>
                  <a:pt x="19328" y="121523"/>
                  <a:pt x="18534" y="117435"/>
                  <a:pt x="20002" y="113863"/>
                </a:cubicBezTo>
                <a:cubicBezTo>
                  <a:pt x="21471" y="110292"/>
                  <a:pt x="24924" y="107950"/>
                  <a:pt x="28773" y="10795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2" name="Text 30"/>
          <p:cNvSpPr/>
          <p:nvPr/>
        </p:nvSpPr>
        <p:spPr>
          <a:xfrm>
            <a:off x="9066591" y="2767385"/>
            <a:ext cx="825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Uzunluk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710991" y="31229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Daha kısa! Görselin %70'i kadar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558591" y="36817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749091" y="3884985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01798" y="-12700"/>
                </a:moveTo>
                <a:cubicBezTo>
                  <a:pt x="114065" y="-12700"/>
                  <a:pt x="124023" y="-2741"/>
                  <a:pt x="124023" y="9525"/>
                </a:cubicBezTo>
                <a:cubicBezTo>
                  <a:pt x="124023" y="21791"/>
                  <a:pt x="114065" y="31750"/>
                  <a:pt x="101798" y="31750"/>
                </a:cubicBezTo>
                <a:cubicBezTo>
                  <a:pt x="89532" y="31750"/>
                  <a:pt x="79573" y="21791"/>
                  <a:pt x="79573" y="9525"/>
                </a:cubicBezTo>
                <a:cubicBezTo>
                  <a:pt x="79573" y="-2741"/>
                  <a:pt x="89532" y="-12700"/>
                  <a:pt x="101798" y="-12700"/>
                </a:cubicBezTo>
                <a:close/>
                <a:moveTo>
                  <a:pt x="49054" y="69850"/>
                </a:moveTo>
                <a:cubicBezTo>
                  <a:pt x="47744" y="69850"/>
                  <a:pt x="46593" y="70644"/>
                  <a:pt x="46117" y="71834"/>
                </a:cubicBezTo>
                <a:lnTo>
                  <a:pt x="37386" y="93623"/>
                </a:lnTo>
                <a:cubicBezTo>
                  <a:pt x="34766" y="100132"/>
                  <a:pt x="27384" y="103307"/>
                  <a:pt x="20876" y="100687"/>
                </a:cubicBezTo>
                <a:cubicBezTo>
                  <a:pt x="14367" y="98068"/>
                  <a:pt x="11192" y="90686"/>
                  <a:pt x="13811" y="84177"/>
                </a:cubicBezTo>
                <a:lnTo>
                  <a:pt x="22503" y="62389"/>
                </a:lnTo>
                <a:cubicBezTo>
                  <a:pt x="26868" y="51554"/>
                  <a:pt x="37346" y="44450"/>
                  <a:pt x="49054" y="44450"/>
                </a:cubicBezTo>
                <a:lnTo>
                  <a:pt x="87670" y="44450"/>
                </a:lnTo>
                <a:cubicBezTo>
                  <a:pt x="98981" y="44450"/>
                  <a:pt x="109418" y="50443"/>
                  <a:pt x="115094" y="60206"/>
                </a:cubicBezTo>
                <a:lnTo>
                  <a:pt x="128111" y="82550"/>
                </a:lnTo>
                <a:lnTo>
                  <a:pt x="152559" y="82550"/>
                </a:lnTo>
                <a:cubicBezTo>
                  <a:pt x="159583" y="82550"/>
                  <a:pt x="165259" y="88225"/>
                  <a:pt x="165259" y="95250"/>
                </a:cubicBezTo>
                <a:cubicBezTo>
                  <a:pt x="165259" y="102275"/>
                  <a:pt x="159583" y="107950"/>
                  <a:pt x="152559" y="107950"/>
                </a:cubicBezTo>
                <a:lnTo>
                  <a:pt x="128111" y="107950"/>
                </a:lnTo>
                <a:cubicBezTo>
                  <a:pt x="119063" y="107950"/>
                  <a:pt x="110728" y="103148"/>
                  <a:pt x="106164" y="95329"/>
                </a:cubicBezTo>
                <a:lnTo>
                  <a:pt x="102195" y="88543"/>
                </a:lnTo>
                <a:lnTo>
                  <a:pt x="93980" y="116483"/>
                </a:lnTo>
                <a:lnTo>
                  <a:pt x="123904" y="125452"/>
                </a:lnTo>
                <a:cubicBezTo>
                  <a:pt x="134898" y="128746"/>
                  <a:pt x="140494" y="140930"/>
                  <a:pt x="135850" y="151448"/>
                </a:cubicBezTo>
                <a:lnTo>
                  <a:pt x="113387" y="202009"/>
                </a:lnTo>
                <a:cubicBezTo>
                  <a:pt x="110530" y="208439"/>
                  <a:pt x="103029" y="211296"/>
                  <a:pt x="96639" y="208439"/>
                </a:cubicBezTo>
                <a:cubicBezTo>
                  <a:pt x="90249" y="205581"/>
                  <a:pt x="87352" y="198080"/>
                  <a:pt x="90210" y="191691"/>
                </a:cubicBezTo>
                <a:lnTo>
                  <a:pt x="109736" y="147717"/>
                </a:lnTo>
                <a:lnTo>
                  <a:pt x="71676" y="136287"/>
                </a:lnTo>
                <a:cubicBezTo>
                  <a:pt x="58698" y="132398"/>
                  <a:pt x="51038" y="118943"/>
                  <a:pt x="54332" y="105807"/>
                </a:cubicBezTo>
                <a:lnTo>
                  <a:pt x="63341" y="69850"/>
                </a:lnTo>
                <a:lnTo>
                  <a:pt x="49093" y="69850"/>
                </a:lnTo>
                <a:close/>
                <a:moveTo>
                  <a:pt x="45879" y="141684"/>
                </a:moveTo>
                <a:cubicBezTo>
                  <a:pt x="51157" y="147598"/>
                  <a:pt x="58063" y="152122"/>
                  <a:pt x="66199" y="154543"/>
                </a:cubicBezTo>
                <a:lnTo>
                  <a:pt x="68064" y="155099"/>
                </a:lnTo>
                <a:lnTo>
                  <a:pt x="65326" y="162758"/>
                </a:lnTo>
                <a:cubicBezTo>
                  <a:pt x="63024" y="169227"/>
                  <a:pt x="58976" y="174982"/>
                  <a:pt x="53697" y="179348"/>
                </a:cubicBezTo>
                <a:lnTo>
                  <a:pt x="20995" y="206296"/>
                </a:lnTo>
                <a:cubicBezTo>
                  <a:pt x="15597" y="210741"/>
                  <a:pt x="7580" y="209987"/>
                  <a:pt x="3135" y="204589"/>
                </a:cubicBezTo>
                <a:cubicBezTo>
                  <a:pt x="-1310" y="199192"/>
                  <a:pt x="-556" y="191175"/>
                  <a:pt x="4842" y="186730"/>
                </a:cubicBezTo>
                <a:lnTo>
                  <a:pt x="37544" y="159782"/>
                </a:lnTo>
                <a:cubicBezTo>
                  <a:pt x="39330" y="158313"/>
                  <a:pt x="40640" y="156408"/>
                  <a:pt x="41434" y="154265"/>
                </a:cubicBezTo>
                <a:lnTo>
                  <a:pt x="45879" y="141684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6" name="Text 34"/>
          <p:cNvSpPr/>
          <p:nvPr/>
        </p:nvSpPr>
        <p:spPr>
          <a:xfrm>
            <a:off x="9066591" y="3834185"/>
            <a:ext cx="57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Odak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710991" y="41897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Hareket odaklı! "Ne olacak"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558591" y="47485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736391" y="49517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10569" y="3731"/>
                </a:moveTo>
                <a:cubicBezTo>
                  <a:pt x="105608" y="-1230"/>
                  <a:pt x="97552" y="-1230"/>
                  <a:pt x="92591" y="3731"/>
                </a:cubicBezTo>
                <a:lnTo>
                  <a:pt x="67191" y="29131"/>
                </a:lnTo>
                <a:cubicBezTo>
                  <a:pt x="63540" y="32782"/>
                  <a:pt x="62468" y="38219"/>
                  <a:pt x="64453" y="42982"/>
                </a:cubicBezTo>
                <a:cubicBezTo>
                  <a:pt x="66437" y="47744"/>
                  <a:pt x="71080" y="50800"/>
                  <a:pt x="76200" y="50800"/>
                </a:cubicBezTo>
                <a:lnTo>
                  <a:pt x="88900" y="50800"/>
                </a:lnTo>
                <a:lnTo>
                  <a:pt x="88900" y="88900"/>
                </a:lnTo>
                <a:lnTo>
                  <a:pt x="50800" y="88900"/>
                </a:lnTo>
                <a:lnTo>
                  <a:pt x="50800" y="76200"/>
                </a:lnTo>
                <a:cubicBezTo>
                  <a:pt x="50800" y="71080"/>
                  <a:pt x="47704" y="66437"/>
                  <a:pt x="42942" y="64453"/>
                </a:cubicBezTo>
                <a:cubicBezTo>
                  <a:pt x="38179" y="62468"/>
                  <a:pt x="32742" y="63579"/>
                  <a:pt x="29091" y="67191"/>
                </a:cubicBezTo>
                <a:lnTo>
                  <a:pt x="3691" y="92591"/>
                </a:lnTo>
                <a:cubicBezTo>
                  <a:pt x="-1270" y="97552"/>
                  <a:pt x="-1270" y="105608"/>
                  <a:pt x="3691" y="110569"/>
                </a:cubicBezTo>
                <a:lnTo>
                  <a:pt x="29091" y="135969"/>
                </a:lnTo>
                <a:cubicBezTo>
                  <a:pt x="32742" y="139621"/>
                  <a:pt x="38179" y="140692"/>
                  <a:pt x="42942" y="138708"/>
                </a:cubicBezTo>
                <a:cubicBezTo>
                  <a:pt x="47704" y="136723"/>
                  <a:pt x="50800" y="132120"/>
                  <a:pt x="50800" y="127000"/>
                </a:cubicBezTo>
                <a:lnTo>
                  <a:pt x="50800" y="114300"/>
                </a:lnTo>
                <a:lnTo>
                  <a:pt x="88900" y="114300"/>
                </a:lnTo>
                <a:lnTo>
                  <a:pt x="88900" y="152400"/>
                </a:lnTo>
                <a:lnTo>
                  <a:pt x="76200" y="152400"/>
                </a:lnTo>
                <a:cubicBezTo>
                  <a:pt x="71080" y="152400"/>
                  <a:pt x="66437" y="155496"/>
                  <a:pt x="64453" y="160258"/>
                </a:cubicBezTo>
                <a:cubicBezTo>
                  <a:pt x="62468" y="165021"/>
                  <a:pt x="63579" y="170458"/>
                  <a:pt x="67191" y="174109"/>
                </a:cubicBezTo>
                <a:lnTo>
                  <a:pt x="92591" y="199509"/>
                </a:lnTo>
                <a:cubicBezTo>
                  <a:pt x="97552" y="204470"/>
                  <a:pt x="105608" y="204470"/>
                  <a:pt x="110569" y="199509"/>
                </a:cubicBezTo>
                <a:lnTo>
                  <a:pt x="135969" y="174109"/>
                </a:lnTo>
                <a:cubicBezTo>
                  <a:pt x="139621" y="170458"/>
                  <a:pt x="140692" y="165021"/>
                  <a:pt x="138708" y="160258"/>
                </a:cubicBezTo>
                <a:cubicBezTo>
                  <a:pt x="136723" y="155496"/>
                  <a:pt x="132120" y="152400"/>
                  <a:pt x="127000" y="152400"/>
                </a:cubicBezTo>
                <a:lnTo>
                  <a:pt x="114300" y="152400"/>
                </a:lnTo>
                <a:lnTo>
                  <a:pt x="114300" y="114300"/>
                </a:lnTo>
                <a:lnTo>
                  <a:pt x="152400" y="114300"/>
                </a:lnTo>
                <a:lnTo>
                  <a:pt x="152400" y="127000"/>
                </a:lnTo>
                <a:cubicBezTo>
                  <a:pt x="152400" y="132120"/>
                  <a:pt x="155496" y="136763"/>
                  <a:pt x="160258" y="138748"/>
                </a:cubicBezTo>
                <a:cubicBezTo>
                  <a:pt x="165021" y="140732"/>
                  <a:pt x="170458" y="139621"/>
                  <a:pt x="174109" y="136009"/>
                </a:cubicBezTo>
                <a:lnTo>
                  <a:pt x="199509" y="110609"/>
                </a:lnTo>
                <a:cubicBezTo>
                  <a:pt x="204470" y="105648"/>
                  <a:pt x="204470" y="97592"/>
                  <a:pt x="199509" y="92631"/>
                </a:cubicBezTo>
                <a:lnTo>
                  <a:pt x="174109" y="67231"/>
                </a:lnTo>
                <a:cubicBezTo>
                  <a:pt x="170458" y="63579"/>
                  <a:pt x="165021" y="62508"/>
                  <a:pt x="160258" y="64492"/>
                </a:cubicBezTo>
                <a:cubicBezTo>
                  <a:pt x="155496" y="66477"/>
                  <a:pt x="152400" y="71080"/>
                  <a:pt x="152400" y="76200"/>
                </a:cubicBezTo>
                <a:lnTo>
                  <a:pt x="152400" y="88900"/>
                </a:lnTo>
                <a:lnTo>
                  <a:pt x="114300" y="88900"/>
                </a:lnTo>
                <a:lnTo>
                  <a:pt x="114300" y="50800"/>
                </a:lnTo>
                <a:lnTo>
                  <a:pt x="127000" y="50800"/>
                </a:lnTo>
                <a:cubicBezTo>
                  <a:pt x="132120" y="50800"/>
                  <a:pt x="136763" y="47704"/>
                  <a:pt x="138748" y="42942"/>
                </a:cubicBezTo>
                <a:cubicBezTo>
                  <a:pt x="140732" y="38179"/>
                  <a:pt x="139621" y="32742"/>
                  <a:pt x="136009" y="29091"/>
                </a:cubicBezTo>
                <a:lnTo>
                  <a:pt x="110609" y="3691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0" name="Text 38"/>
          <p:cNvSpPr/>
          <p:nvPr/>
        </p:nvSpPr>
        <p:spPr>
          <a:xfrm>
            <a:off x="9066591" y="4900985"/>
            <a:ext cx="78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Kamera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710991" y="52565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Mutlaka belirtilmeli! Hareket şart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558591" y="5815385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761791" y="6018585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2700" y="0"/>
                </a:moveTo>
                <a:cubicBezTo>
                  <a:pt x="5675" y="0"/>
                  <a:pt x="0" y="5675"/>
                  <a:pt x="0" y="12700"/>
                </a:cubicBezTo>
                <a:cubicBezTo>
                  <a:pt x="0" y="19725"/>
                  <a:pt x="5675" y="25400"/>
                  <a:pt x="12700" y="25400"/>
                </a:cubicBezTo>
                <a:lnTo>
                  <a:pt x="12700" y="29766"/>
                </a:lnTo>
                <a:cubicBezTo>
                  <a:pt x="12700" y="46593"/>
                  <a:pt x="19407" y="62746"/>
                  <a:pt x="31313" y="74652"/>
                </a:cubicBezTo>
                <a:lnTo>
                  <a:pt x="58261" y="101600"/>
                </a:lnTo>
                <a:lnTo>
                  <a:pt x="31313" y="128548"/>
                </a:lnTo>
                <a:cubicBezTo>
                  <a:pt x="19407" y="140454"/>
                  <a:pt x="12700" y="156607"/>
                  <a:pt x="12700" y="173434"/>
                </a:cubicBezTo>
                <a:lnTo>
                  <a:pt x="12700" y="177800"/>
                </a:lnTo>
                <a:cubicBezTo>
                  <a:pt x="5675" y="177800"/>
                  <a:pt x="0" y="183475"/>
                  <a:pt x="0" y="190500"/>
                </a:cubicBezTo>
                <a:cubicBezTo>
                  <a:pt x="0" y="197525"/>
                  <a:pt x="5675" y="203200"/>
                  <a:pt x="12700" y="203200"/>
                </a:cubicBezTo>
                <a:lnTo>
                  <a:pt x="139700" y="203200"/>
                </a:lnTo>
                <a:cubicBezTo>
                  <a:pt x="146725" y="203200"/>
                  <a:pt x="152400" y="197525"/>
                  <a:pt x="152400" y="190500"/>
                </a:cubicBezTo>
                <a:cubicBezTo>
                  <a:pt x="152400" y="183475"/>
                  <a:pt x="146725" y="177800"/>
                  <a:pt x="139700" y="177800"/>
                </a:cubicBezTo>
                <a:lnTo>
                  <a:pt x="139700" y="173434"/>
                </a:lnTo>
                <a:cubicBezTo>
                  <a:pt x="139700" y="156607"/>
                  <a:pt x="132993" y="140454"/>
                  <a:pt x="121087" y="128548"/>
                </a:cubicBezTo>
                <a:lnTo>
                  <a:pt x="94139" y="101600"/>
                </a:lnTo>
                <a:lnTo>
                  <a:pt x="121087" y="74652"/>
                </a:lnTo>
                <a:cubicBezTo>
                  <a:pt x="132993" y="62746"/>
                  <a:pt x="139700" y="46593"/>
                  <a:pt x="139700" y="29766"/>
                </a:cubicBezTo>
                <a:lnTo>
                  <a:pt x="139700" y="25400"/>
                </a:lnTo>
                <a:cubicBezTo>
                  <a:pt x="146725" y="25400"/>
                  <a:pt x="152400" y="19725"/>
                  <a:pt x="152400" y="12700"/>
                </a:cubicBezTo>
                <a:cubicBezTo>
                  <a:pt x="152400" y="5675"/>
                  <a:pt x="146725" y="0"/>
                  <a:pt x="139700" y="0"/>
                </a:cubicBezTo>
                <a:lnTo>
                  <a:pt x="12700" y="0"/>
                </a:lnTo>
                <a:close/>
                <a:moveTo>
                  <a:pt x="38100" y="29766"/>
                </a:moveTo>
                <a:lnTo>
                  <a:pt x="38100" y="25400"/>
                </a:lnTo>
                <a:lnTo>
                  <a:pt x="114300" y="25400"/>
                </a:lnTo>
                <a:lnTo>
                  <a:pt x="114300" y="29766"/>
                </a:lnTo>
                <a:cubicBezTo>
                  <a:pt x="114300" y="37306"/>
                  <a:pt x="112078" y="44609"/>
                  <a:pt x="107950" y="50800"/>
                </a:cubicBezTo>
                <a:lnTo>
                  <a:pt x="44450" y="50800"/>
                </a:lnTo>
                <a:cubicBezTo>
                  <a:pt x="40362" y="44609"/>
                  <a:pt x="38100" y="37306"/>
                  <a:pt x="38100" y="29766"/>
                </a:cubicBezTo>
                <a:close/>
                <a:moveTo>
                  <a:pt x="44450" y="152400"/>
                </a:moveTo>
                <a:cubicBezTo>
                  <a:pt x="45839" y="150297"/>
                  <a:pt x="47466" y="148312"/>
                  <a:pt x="49252" y="146487"/>
                </a:cubicBezTo>
                <a:lnTo>
                  <a:pt x="76200" y="119539"/>
                </a:lnTo>
                <a:lnTo>
                  <a:pt x="103148" y="146487"/>
                </a:lnTo>
                <a:cubicBezTo>
                  <a:pt x="104973" y="148312"/>
                  <a:pt x="106561" y="150297"/>
                  <a:pt x="107990" y="152400"/>
                </a:cubicBezTo>
                <a:lnTo>
                  <a:pt x="44450" y="15240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4" name="Text 42"/>
          <p:cNvSpPr/>
          <p:nvPr/>
        </p:nvSpPr>
        <p:spPr>
          <a:xfrm>
            <a:off x="9066591" y="5967785"/>
            <a:ext cx="71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Zaman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710991" y="63233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Zaman akışı, süre, geçişler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12838" y="7910290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20000"/>
                </a:srgbClr>
              </a:gs>
              <a:gs pos="100000">
                <a:srgbClr val="EF4444">
                  <a:alpha val="20000"/>
                </a:srgbClr>
              </a:gs>
            </a:gsLst>
            <a:lin ang="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52626" y="814372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cubicBezTo>
                  <a:pt x="134293" y="0"/>
                  <a:pt x="140990" y="4018"/>
                  <a:pt x="144463" y="10418"/>
                </a:cubicBezTo>
                <a:lnTo>
                  <a:pt x="251619" y="208855"/>
                </a:lnTo>
                <a:cubicBezTo>
                  <a:pt x="254943" y="215007"/>
                  <a:pt x="254794" y="222448"/>
                  <a:pt x="251222" y="228451"/>
                </a:cubicBezTo>
                <a:cubicBezTo>
                  <a:pt x="247650" y="234454"/>
                  <a:pt x="241151" y="238125"/>
                  <a:pt x="234156" y="238125"/>
                </a:cubicBezTo>
                <a:lnTo>
                  <a:pt x="19844" y="238125"/>
                </a:lnTo>
                <a:cubicBezTo>
                  <a:pt x="12849" y="238125"/>
                  <a:pt x="6400" y="234454"/>
                  <a:pt x="2778" y="228451"/>
                </a:cubicBezTo>
                <a:cubicBezTo>
                  <a:pt x="-843" y="222448"/>
                  <a:pt x="-943" y="215007"/>
                  <a:pt x="2381" y="208855"/>
                </a:cubicBezTo>
                <a:lnTo>
                  <a:pt x="109538" y="10418"/>
                </a:lnTo>
                <a:cubicBezTo>
                  <a:pt x="113010" y="4018"/>
                  <a:pt x="119707" y="0"/>
                  <a:pt x="127000" y="0"/>
                </a:cubicBezTo>
                <a:close/>
                <a:moveTo>
                  <a:pt x="127000" y="83344"/>
                </a:moveTo>
                <a:cubicBezTo>
                  <a:pt x="120402" y="83344"/>
                  <a:pt x="115094" y="88652"/>
                  <a:pt x="115094" y="95250"/>
                </a:cubicBezTo>
                <a:lnTo>
                  <a:pt x="115094" y="150813"/>
                </a:lnTo>
                <a:cubicBezTo>
                  <a:pt x="115094" y="157411"/>
                  <a:pt x="120402" y="162719"/>
                  <a:pt x="127000" y="162719"/>
                </a:cubicBezTo>
                <a:cubicBezTo>
                  <a:pt x="133598" y="162719"/>
                  <a:pt x="138906" y="157411"/>
                  <a:pt x="138906" y="150813"/>
                </a:cubicBezTo>
                <a:lnTo>
                  <a:pt x="138906" y="95250"/>
                </a:lnTo>
                <a:cubicBezTo>
                  <a:pt x="138906" y="88652"/>
                  <a:pt x="133598" y="83344"/>
                  <a:pt x="127000" y="83344"/>
                </a:cubicBezTo>
                <a:close/>
                <a:moveTo>
                  <a:pt x="140246" y="190500"/>
                </a:moveTo>
                <a:cubicBezTo>
                  <a:pt x="140547" y="185583"/>
                  <a:pt x="138095" y="180906"/>
                  <a:pt x="133880" y="178356"/>
                </a:cubicBezTo>
                <a:cubicBezTo>
                  <a:pt x="129666" y="175807"/>
                  <a:pt x="124384" y="175807"/>
                  <a:pt x="120169" y="178356"/>
                </a:cubicBezTo>
                <a:cubicBezTo>
                  <a:pt x="115955" y="180906"/>
                  <a:pt x="113503" y="185583"/>
                  <a:pt x="113804" y="190500"/>
                </a:cubicBezTo>
                <a:cubicBezTo>
                  <a:pt x="113503" y="195417"/>
                  <a:pt x="115955" y="200094"/>
                  <a:pt x="120169" y="202644"/>
                </a:cubicBezTo>
                <a:cubicBezTo>
                  <a:pt x="124384" y="205193"/>
                  <a:pt x="129666" y="205193"/>
                  <a:pt x="133880" y="202644"/>
                </a:cubicBezTo>
                <a:cubicBezTo>
                  <a:pt x="138095" y="200094"/>
                  <a:pt x="140547" y="195417"/>
                  <a:pt x="140246" y="19050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8" name="Text 46"/>
          <p:cNvSpPr/>
          <p:nvPr/>
        </p:nvSpPr>
        <p:spPr>
          <a:xfrm>
            <a:off x="1190776" y="8118326"/>
            <a:ext cx="1167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Yaygın Hata: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Video prompta görsel prompt kadar detay yazmak! Video prompt daha kısa, hareket odaklı ve kamera hareketi içermeli.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42863"/>
                </a:moveTo>
                <a:cubicBezTo>
                  <a:pt x="0" y="27102"/>
                  <a:pt x="12814" y="14288"/>
                  <a:pt x="28575" y="14288"/>
                </a:cubicBezTo>
                <a:lnTo>
                  <a:pt x="171450" y="14288"/>
                </a:lnTo>
                <a:cubicBezTo>
                  <a:pt x="187211" y="14288"/>
                  <a:pt x="200025" y="27102"/>
                  <a:pt x="200025" y="42863"/>
                </a:cubicBezTo>
                <a:lnTo>
                  <a:pt x="200025" y="185738"/>
                </a:lnTo>
                <a:cubicBezTo>
                  <a:pt x="200025" y="201498"/>
                  <a:pt x="187211" y="214313"/>
                  <a:pt x="171450" y="214313"/>
                </a:cubicBezTo>
                <a:lnTo>
                  <a:pt x="28575" y="214313"/>
                </a:lnTo>
                <a:cubicBezTo>
                  <a:pt x="12814" y="214313"/>
                  <a:pt x="0" y="201498"/>
                  <a:pt x="0" y="185738"/>
                </a:cubicBezTo>
                <a:lnTo>
                  <a:pt x="0" y="42863"/>
                </a:lnTo>
                <a:close/>
                <a:moveTo>
                  <a:pt x="21431" y="164306"/>
                </a:moveTo>
                <a:lnTo>
                  <a:pt x="21431" y="178594"/>
                </a:lnTo>
                <a:cubicBezTo>
                  <a:pt x="21431" y="182523"/>
                  <a:pt x="24646" y="185738"/>
                  <a:pt x="28575" y="185738"/>
                </a:cubicBezTo>
                <a:lnTo>
                  <a:pt x="42863" y="185738"/>
                </a:lnTo>
                <a:cubicBezTo>
                  <a:pt x="46792" y="185738"/>
                  <a:pt x="50006" y="182523"/>
                  <a:pt x="50006" y="178594"/>
                </a:cubicBezTo>
                <a:lnTo>
                  <a:pt x="50006" y="164306"/>
                </a:lnTo>
                <a:cubicBezTo>
                  <a:pt x="50006" y="160377"/>
                  <a:pt x="46792" y="157163"/>
                  <a:pt x="42863" y="157163"/>
                </a:cubicBezTo>
                <a:lnTo>
                  <a:pt x="28575" y="157163"/>
                </a:lnTo>
                <a:cubicBezTo>
                  <a:pt x="24646" y="157163"/>
                  <a:pt x="21431" y="160377"/>
                  <a:pt x="21431" y="164306"/>
                </a:cubicBezTo>
                <a:close/>
                <a:moveTo>
                  <a:pt x="157163" y="157163"/>
                </a:moveTo>
                <a:cubicBezTo>
                  <a:pt x="153233" y="157163"/>
                  <a:pt x="150019" y="160377"/>
                  <a:pt x="150019" y="164306"/>
                </a:cubicBezTo>
                <a:lnTo>
                  <a:pt x="150019" y="178594"/>
                </a:lnTo>
                <a:cubicBezTo>
                  <a:pt x="150019" y="182523"/>
                  <a:pt x="153233" y="185738"/>
                  <a:pt x="157163" y="185738"/>
                </a:cubicBezTo>
                <a:lnTo>
                  <a:pt x="171450" y="185738"/>
                </a:lnTo>
                <a:cubicBezTo>
                  <a:pt x="175379" y="185738"/>
                  <a:pt x="178594" y="182523"/>
                  <a:pt x="178594" y="178594"/>
                </a:cubicBezTo>
                <a:lnTo>
                  <a:pt x="178594" y="164306"/>
                </a:lnTo>
                <a:cubicBezTo>
                  <a:pt x="178594" y="160377"/>
                  <a:pt x="175379" y="157163"/>
                  <a:pt x="171450" y="157163"/>
                </a:cubicBezTo>
                <a:lnTo>
                  <a:pt x="157163" y="157163"/>
                </a:lnTo>
                <a:close/>
                <a:moveTo>
                  <a:pt x="21431" y="107156"/>
                </a:moveTo>
                <a:lnTo>
                  <a:pt x="21431" y="121444"/>
                </a:lnTo>
                <a:cubicBezTo>
                  <a:pt x="21431" y="125373"/>
                  <a:pt x="24646" y="128588"/>
                  <a:pt x="28575" y="128588"/>
                </a:cubicBezTo>
                <a:lnTo>
                  <a:pt x="42863" y="128588"/>
                </a:lnTo>
                <a:cubicBezTo>
                  <a:pt x="46792" y="128588"/>
                  <a:pt x="50006" y="125373"/>
                  <a:pt x="50006" y="121444"/>
                </a:cubicBezTo>
                <a:lnTo>
                  <a:pt x="50006" y="107156"/>
                </a:lnTo>
                <a:cubicBezTo>
                  <a:pt x="50006" y="103227"/>
                  <a:pt x="46792" y="100013"/>
                  <a:pt x="42863" y="100013"/>
                </a:cubicBezTo>
                <a:lnTo>
                  <a:pt x="28575" y="100013"/>
                </a:lnTo>
                <a:cubicBezTo>
                  <a:pt x="24646" y="100013"/>
                  <a:pt x="21431" y="103227"/>
                  <a:pt x="21431" y="107156"/>
                </a:cubicBezTo>
                <a:close/>
                <a:moveTo>
                  <a:pt x="157163" y="100013"/>
                </a:moveTo>
                <a:cubicBezTo>
                  <a:pt x="153233" y="100013"/>
                  <a:pt x="150019" y="103227"/>
                  <a:pt x="150019" y="107156"/>
                </a:cubicBezTo>
                <a:lnTo>
                  <a:pt x="150019" y="121444"/>
                </a:lnTo>
                <a:cubicBezTo>
                  <a:pt x="150019" y="125373"/>
                  <a:pt x="153233" y="128588"/>
                  <a:pt x="157163" y="128588"/>
                </a:cubicBezTo>
                <a:lnTo>
                  <a:pt x="171450" y="128588"/>
                </a:lnTo>
                <a:cubicBezTo>
                  <a:pt x="175379" y="128588"/>
                  <a:pt x="178594" y="125373"/>
                  <a:pt x="178594" y="121444"/>
                </a:cubicBezTo>
                <a:lnTo>
                  <a:pt x="178594" y="107156"/>
                </a:lnTo>
                <a:cubicBezTo>
                  <a:pt x="178594" y="103227"/>
                  <a:pt x="175379" y="100013"/>
                  <a:pt x="171450" y="100013"/>
                </a:cubicBezTo>
                <a:lnTo>
                  <a:pt x="157163" y="100013"/>
                </a:lnTo>
                <a:close/>
                <a:moveTo>
                  <a:pt x="21431" y="50006"/>
                </a:moveTo>
                <a:lnTo>
                  <a:pt x="21431" y="64294"/>
                </a:lnTo>
                <a:cubicBezTo>
                  <a:pt x="21431" y="68223"/>
                  <a:pt x="24646" y="71438"/>
                  <a:pt x="28575" y="71438"/>
                </a:cubicBezTo>
                <a:lnTo>
                  <a:pt x="42863" y="71438"/>
                </a:lnTo>
                <a:cubicBezTo>
                  <a:pt x="46792" y="71438"/>
                  <a:pt x="50006" y="68223"/>
                  <a:pt x="50006" y="64294"/>
                </a:cubicBezTo>
                <a:lnTo>
                  <a:pt x="50006" y="50006"/>
                </a:lnTo>
                <a:cubicBezTo>
                  <a:pt x="50006" y="46077"/>
                  <a:pt x="46792" y="42863"/>
                  <a:pt x="42863" y="42863"/>
                </a:cubicBezTo>
                <a:lnTo>
                  <a:pt x="28575" y="42863"/>
                </a:lnTo>
                <a:cubicBezTo>
                  <a:pt x="24646" y="42863"/>
                  <a:pt x="21431" y="46077"/>
                  <a:pt x="21431" y="50006"/>
                </a:cubicBezTo>
                <a:close/>
                <a:moveTo>
                  <a:pt x="157163" y="42863"/>
                </a:moveTo>
                <a:cubicBezTo>
                  <a:pt x="153233" y="42863"/>
                  <a:pt x="150019" y="46077"/>
                  <a:pt x="150019" y="50006"/>
                </a:cubicBezTo>
                <a:lnTo>
                  <a:pt x="150019" y="64294"/>
                </a:lnTo>
                <a:cubicBezTo>
                  <a:pt x="150019" y="68223"/>
                  <a:pt x="153233" y="71438"/>
                  <a:pt x="157163" y="71438"/>
                </a:cubicBezTo>
                <a:lnTo>
                  <a:pt x="171450" y="71438"/>
                </a:lnTo>
                <a:cubicBezTo>
                  <a:pt x="175379" y="71438"/>
                  <a:pt x="178594" y="68223"/>
                  <a:pt x="178594" y="64294"/>
                </a:cubicBezTo>
                <a:lnTo>
                  <a:pt x="178594" y="50006"/>
                </a:lnTo>
                <a:cubicBezTo>
                  <a:pt x="178594" y="46077"/>
                  <a:pt x="175379" y="42863"/>
                  <a:pt x="171450" y="42863"/>
                </a:cubicBezTo>
                <a:lnTo>
                  <a:pt x="157163" y="428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901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Prompt İskeleti ve Kamera Hareketleri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7174290"/>
          </a:xfrm>
          <a:custGeom>
            <a:avLst/>
            <a:gdLst/>
            <a:ahLst/>
            <a:cxnLst/>
            <a:rect l="l" t="t" r="r" b="b"/>
            <a:pathLst>
              <a:path w="7440990" h="7174290">
                <a:moveTo>
                  <a:pt x="152382" y="0"/>
                </a:moveTo>
                <a:lnTo>
                  <a:pt x="7288609" y="0"/>
                </a:lnTo>
                <a:cubicBezTo>
                  <a:pt x="7372767" y="0"/>
                  <a:pt x="7440990" y="68224"/>
                  <a:pt x="7440990" y="152382"/>
                </a:cubicBezTo>
                <a:lnTo>
                  <a:pt x="7440990" y="7021909"/>
                </a:lnTo>
                <a:cubicBezTo>
                  <a:pt x="7440990" y="7106067"/>
                  <a:pt x="7372767" y="7174290"/>
                  <a:pt x="7288609" y="7174290"/>
                </a:cubicBezTo>
                <a:lnTo>
                  <a:pt x="152382" y="7174290"/>
                </a:lnTo>
                <a:cubicBezTo>
                  <a:pt x="68224" y="7174290"/>
                  <a:pt x="0" y="7106067"/>
                  <a:pt x="0" y="7021909"/>
                </a:cubicBezTo>
                <a:lnTo>
                  <a:pt x="0" y="152382"/>
                </a:lnTo>
                <a:cubicBezTo>
                  <a:pt x="0" y="68224"/>
                  <a:pt x="68224" y="0"/>
                  <a:pt x="152382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290" y="185298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8410" y="3096"/>
                </a:moveTo>
                <a:cubicBezTo>
                  <a:pt x="147280" y="-1012"/>
                  <a:pt x="157520" y="-1012"/>
                  <a:pt x="166390" y="3096"/>
                </a:cubicBezTo>
                <a:lnTo>
                  <a:pt x="296525" y="63222"/>
                </a:lnTo>
                <a:cubicBezTo>
                  <a:pt x="301585" y="65544"/>
                  <a:pt x="304800" y="70604"/>
                  <a:pt x="304800" y="76200"/>
                </a:cubicBezTo>
                <a:cubicBezTo>
                  <a:pt x="304800" y="81796"/>
                  <a:pt x="301585" y="86856"/>
                  <a:pt x="296525" y="89178"/>
                </a:cubicBezTo>
                <a:lnTo>
                  <a:pt x="166390" y="149304"/>
                </a:lnTo>
                <a:cubicBezTo>
                  <a:pt x="157520" y="153412"/>
                  <a:pt x="147280" y="153412"/>
                  <a:pt x="138410" y="149304"/>
                </a:cubicBezTo>
                <a:lnTo>
                  <a:pt x="8275" y="89178"/>
                </a:lnTo>
                <a:cubicBezTo>
                  <a:pt x="3215" y="86797"/>
                  <a:pt x="0" y="81736"/>
                  <a:pt x="0" y="76200"/>
                </a:cubicBezTo>
                <a:cubicBezTo>
                  <a:pt x="0" y="70664"/>
                  <a:pt x="3215" y="65544"/>
                  <a:pt x="8275" y="63222"/>
                </a:cubicBezTo>
                <a:lnTo>
                  <a:pt x="138410" y="3096"/>
                </a:lnTo>
                <a:close/>
                <a:moveTo>
                  <a:pt x="28635" y="130016"/>
                </a:moveTo>
                <a:lnTo>
                  <a:pt x="126444" y="175200"/>
                </a:lnTo>
                <a:cubicBezTo>
                  <a:pt x="142935" y="182820"/>
                  <a:pt x="161925" y="182820"/>
                  <a:pt x="178415" y="175200"/>
                </a:cubicBezTo>
                <a:lnTo>
                  <a:pt x="276225" y="130016"/>
                </a:lnTo>
                <a:lnTo>
                  <a:pt x="296525" y="139422"/>
                </a:lnTo>
                <a:cubicBezTo>
                  <a:pt x="301585" y="141744"/>
                  <a:pt x="304800" y="146804"/>
                  <a:pt x="304800" y="152400"/>
                </a:cubicBezTo>
                <a:cubicBezTo>
                  <a:pt x="304800" y="157996"/>
                  <a:pt x="301585" y="163056"/>
                  <a:pt x="296525" y="165378"/>
                </a:cubicBezTo>
                <a:lnTo>
                  <a:pt x="166390" y="225504"/>
                </a:lnTo>
                <a:cubicBezTo>
                  <a:pt x="157520" y="229612"/>
                  <a:pt x="147280" y="229612"/>
                  <a:pt x="138410" y="225504"/>
                </a:cubicBezTo>
                <a:lnTo>
                  <a:pt x="8275" y="165378"/>
                </a:lnTo>
                <a:cubicBezTo>
                  <a:pt x="3215" y="162997"/>
                  <a:pt x="0" y="157936"/>
                  <a:pt x="0" y="152400"/>
                </a:cubicBezTo>
                <a:cubicBezTo>
                  <a:pt x="0" y="146864"/>
                  <a:pt x="3215" y="141744"/>
                  <a:pt x="8275" y="139422"/>
                </a:cubicBezTo>
                <a:lnTo>
                  <a:pt x="28575" y="130016"/>
                </a:lnTo>
                <a:close/>
                <a:moveTo>
                  <a:pt x="8275" y="215622"/>
                </a:moveTo>
                <a:lnTo>
                  <a:pt x="28575" y="206216"/>
                </a:lnTo>
                <a:lnTo>
                  <a:pt x="126385" y="251400"/>
                </a:lnTo>
                <a:cubicBezTo>
                  <a:pt x="142875" y="259020"/>
                  <a:pt x="161865" y="259020"/>
                  <a:pt x="178356" y="251400"/>
                </a:cubicBezTo>
                <a:lnTo>
                  <a:pt x="276165" y="206216"/>
                </a:lnTo>
                <a:lnTo>
                  <a:pt x="296466" y="215622"/>
                </a:lnTo>
                <a:cubicBezTo>
                  <a:pt x="301526" y="217944"/>
                  <a:pt x="304740" y="223004"/>
                  <a:pt x="304740" y="228600"/>
                </a:cubicBezTo>
                <a:cubicBezTo>
                  <a:pt x="304740" y="234196"/>
                  <a:pt x="301526" y="239256"/>
                  <a:pt x="296466" y="241578"/>
                </a:cubicBezTo>
                <a:lnTo>
                  <a:pt x="166330" y="301704"/>
                </a:lnTo>
                <a:cubicBezTo>
                  <a:pt x="157460" y="305812"/>
                  <a:pt x="147221" y="305812"/>
                  <a:pt x="138351" y="301704"/>
                </a:cubicBezTo>
                <a:lnTo>
                  <a:pt x="8275" y="241578"/>
                </a:lnTo>
                <a:cubicBezTo>
                  <a:pt x="3215" y="239197"/>
                  <a:pt x="0" y="234136"/>
                  <a:pt x="0" y="228600"/>
                </a:cubicBezTo>
                <a:cubicBezTo>
                  <a:pt x="0" y="223064"/>
                  <a:pt x="3215" y="217944"/>
                  <a:pt x="8275" y="215622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8" name="Text 6"/>
          <p:cNvSpPr/>
          <p:nvPr/>
        </p:nvSpPr>
        <p:spPr>
          <a:xfrm>
            <a:off x="1167190" y="1802185"/>
            <a:ext cx="6680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Evrensel Video Prompt Yapısı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0381" y="24117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10381" y="24117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936171" y="2576289"/>
            <a:ext cx="655562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 Kalite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36171" y="28181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cinematic, professional, 4K (kısa tut)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381" y="32245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10381" y="32245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5" name="Text 13"/>
          <p:cNvSpPr/>
          <p:nvPr/>
        </p:nvSpPr>
        <p:spPr>
          <a:xfrm>
            <a:off x="936171" y="3389089"/>
            <a:ext cx="190182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 Ana Konu + Başlangıç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36171" y="36309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 var? Başlangıç durumu nedir?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0381" y="40373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10381" y="40373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936171" y="4201889"/>
            <a:ext cx="1618721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 Konu Hareketi ⭐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36171" y="44437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 olacak? Dönüşüm, aksiyon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10381" y="48501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10381" y="48501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6171" y="5014689"/>
            <a:ext cx="1421568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4. Sahne Hareketi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6171" y="52565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Çevre tepkisi, diğer elementler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10381" y="56629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810381" y="56629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7" name="Text 25"/>
          <p:cNvSpPr/>
          <p:nvPr/>
        </p:nvSpPr>
        <p:spPr>
          <a:xfrm>
            <a:off x="936171" y="5827489"/>
            <a:ext cx="1811111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5. Kamera Hareketi ⭐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36171" y="60693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Mutlaka belirt! (push, pan, orbit)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0381" y="6475785"/>
            <a:ext cx="6882190" cy="711200"/>
          </a:xfrm>
          <a:custGeom>
            <a:avLst/>
            <a:gdLst/>
            <a:ahLst/>
            <a:cxnLst/>
            <a:rect l="l" t="t" r="r" b="b"/>
            <a:pathLst>
              <a:path w="6882190" h="711200">
                <a:moveTo>
                  <a:pt x="48381" y="0"/>
                </a:moveTo>
                <a:lnTo>
                  <a:pt x="6780588" y="0"/>
                </a:lnTo>
                <a:cubicBezTo>
                  <a:pt x="6836702" y="0"/>
                  <a:pt x="6882190" y="45489"/>
                  <a:pt x="6882190" y="101602"/>
                </a:cubicBezTo>
                <a:lnTo>
                  <a:pt x="6882190" y="609598"/>
                </a:lnTo>
                <a:cubicBezTo>
                  <a:pt x="6882190" y="665711"/>
                  <a:pt x="6836702" y="711200"/>
                  <a:pt x="6780588" y="711200"/>
                </a:cubicBez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810381" y="6475785"/>
            <a:ext cx="48381" cy="711200"/>
          </a:xfrm>
          <a:custGeom>
            <a:avLst/>
            <a:gdLst/>
            <a:ahLst/>
            <a:cxnLst/>
            <a:rect l="l" t="t" r="r" b="b"/>
            <a:pathLst>
              <a:path w="48381" h="711200">
                <a:moveTo>
                  <a:pt x="48381" y="0"/>
                </a:moveTo>
                <a:lnTo>
                  <a:pt x="48381" y="0"/>
                </a:lnTo>
                <a:lnTo>
                  <a:pt x="48381" y="711200"/>
                </a:lnTo>
                <a:lnTo>
                  <a:pt x="48381" y="711200"/>
                </a:lnTo>
                <a:cubicBezTo>
                  <a:pt x="21661" y="711200"/>
                  <a:pt x="0" y="689539"/>
                  <a:pt x="0" y="6628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1" name="Text 29"/>
          <p:cNvSpPr/>
          <p:nvPr/>
        </p:nvSpPr>
        <p:spPr>
          <a:xfrm>
            <a:off x="936171" y="6640289"/>
            <a:ext cx="883708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06B6D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6-9. Diğer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36171" y="6882185"/>
            <a:ext cx="6731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Aydınlatma, renk, stil, süre, aspect ratio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285238" y="1528838"/>
            <a:ext cx="7451876" cy="7185176"/>
          </a:xfrm>
          <a:custGeom>
            <a:avLst/>
            <a:gdLst/>
            <a:ahLst/>
            <a:cxnLst/>
            <a:rect l="l" t="t" r="r" b="b"/>
            <a:pathLst>
              <a:path w="7451876" h="7185176">
                <a:moveTo>
                  <a:pt x="152398" y="0"/>
                </a:moveTo>
                <a:lnTo>
                  <a:pt x="7299479" y="0"/>
                </a:lnTo>
                <a:cubicBezTo>
                  <a:pt x="7383645" y="0"/>
                  <a:pt x="7451876" y="68231"/>
                  <a:pt x="7451876" y="152398"/>
                </a:cubicBezTo>
                <a:lnTo>
                  <a:pt x="7451876" y="7032779"/>
                </a:lnTo>
                <a:cubicBezTo>
                  <a:pt x="7451876" y="7116945"/>
                  <a:pt x="7383645" y="7185176"/>
                  <a:pt x="7299479" y="7185176"/>
                </a:cubicBezTo>
                <a:lnTo>
                  <a:pt x="152398" y="7185176"/>
                </a:lnTo>
                <a:cubicBezTo>
                  <a:pt x="68231" y="7185176"/>
                  <a:pt x="0" y="7116945"/>
                  <a:pt x="0" y="7032779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559951" y="1838474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47625" y="31750"/>
                </a:moveTo>
                <a:cubicBezTo>
                  <a:pt x="30113" y="31750"/>
                  <a:pt x="15875" y="45988"/>
                  <a:pt x="15875" y="63500"/>
                </a:cubicBezTo>
                <a:lnTo>
                  <a:pt x="15875" y="190500"/>
                </a:lnTo>
                <a:cubicBezTo>
                  <a:pt x="15875" y="208012"/>
                  <a:pt x="30113" y="222250"/>
                  <a:pt x="47625" y="222250"/>
                </a:cubicBezTo>
                <a:lnTo>
                  <a:pt x="174625" y="222250"/>
                </a:lnTo>
                <a:cubicBezTo>
                  <a:pt x="192137" y="222250"/>
                  <a:pt x="206375" y="208012"/>
                  <a:pt x="206375" y="190500"/>
                </a:cubicBezTo>
                <a:lnTo>
                  <a:pt x="206375" y="63500"/>
                </a:lnTo>
                <a:cubicBezTo>
                  <a:pt x="206375" y="45988"/>
                  <a:pt x="192137" y="31750"/>
                  <a:pt x="174625" y="31750"/>
                </a:cubicBezTo>
                <a:lnTo>
                  <a:pt x="47625" y="31750"/>
                </a:lnTo>
                <a:close/>
                <a:moveTo>
                  <a:pt x="230188" y="166688"/>
                </a:moveTo>
                <a:lnTo>
                  <a:pt x="266650" y="195858"/>
                </a:lnTo>
                <a:cubicBezTo>
                  <a:pt x="268734" y="197545"/>
                  <a:pt x="271314" y="198438"/>
                  <a:pt x="273993" y="198438"/>
                </a:cubicBezTo>
                <a:cubicBezTo>
                  <a:pt x="280491" y="198438"/>
                  <a:pt x="285750" y="193179"/>
                  <a:pt x="285750" y="186680"/>
                </a:cubicBezTo>
                <a:lnTo>
                  <a:pt x="285750" y="67320"/>
                </a:lnTo>
                <a:cubicBezTo>
                  <a:pt x="285750" y="60821"/>
                  <a:pt x="280491" y="55563"/>
                  <a:pt x="273993" y="55563"/>
                </a:cubicBezTo>
                <a:cubicBezTo>
                  <a:pt x="271314" y="55563"/>
                  <a:pt x="268734" y="56455"/>
                  <a:pt x="266650" y="58142"/>
                </a:cubicBezTo>
                <a:lnTo>
                  <a:pt x="230188" y="87313"/>
                </a:lnTo>
                <a:lnTo>
                  <a:pt x="230188" y="166688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5" name="Text 33"/>
          <p:cNvSpPr/>
          <p:nvPr/>
        </p:nvSpPr>
        <p:spPr>
          <a:xfrm>
            <a:off x="88615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Kamera Hareketi Türleri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548914" y="2351312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706152" y="2508548"/>
            <a:ext cx="62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Statik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4152941" y="2508548"/>
            <a:ext cx="1168400" cy="304800"/>
          </a:xfrm>
          <a:custGeom>
            <a:avLst/>
            <a:gdLst/>
            <a:ahLst/>
            <a:cxnLst/>
            <a:rect l="l" t="t" r="r" b="b"/>
            <a:pathLst>
              <a:path w="1168400" h="304800">
                <a:moveTo>
                  <a:pt x="50801" y="0"/>
                </a:moveTo>
                <a:lnTo>
                  <a:pt x="1117599" y="0"/>
                </a:lnTo>
                <a:cubicBezTo>
                  <a:pt x="1145656" y="0"/>
                  <a:pt x="1168400" y="22744"/>
                  <a:pt x="1168400" y="50801"/>
                </a:cubicBezTo>
                <a:lnTo>
                  <a:pt x="1168400" y="253999"/>
                </a:lnTo>
                <a:cubicBezTo>
                  <a:pt x="1168400" y="282056"/>
                  <a:pt x="1145656" y="304800"/>
                  <a:pt x="11175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14152941" y="2508548"/>
            <a:ext cx="12446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locked camera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706152" y="2864148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Sabit kamera, odaklanma için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548914" y="3386660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706152" y="3543920"/>
            <a:ext cx="749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Push In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14497352" y="3543920"/>
            <a:ext cx="825500" cy="304800"/>
          </a:xfrm>
          <a:custGeom>
            <a:avLst/>
            <a:gdLst/>
            <a:ahLst/>
            <a:cxnLst/>
            <a:rect l="l" t="t" r="r" b="b"/>
            <a:pathLst>
              <a:path w="825500" h="304800">
                <a:moveTo>
                  <a:pt x="50801" y="0"/>
                </a:moveTo>
                <a:lnTo>
                  <a:pt x="774699" y="0"/>
                </a:lnTo>
                <a:cubicBezTo>
                  <a:pt x="802756" y="0"/>
                  <a:pt x="825500" y="22744"/>
                  <a:pt x="825500" y="50801"/>
                </a:cubicBezTo>
                <a:lnTo>
                  <a:pt x="825500" y="253999"/>
                </a:lnTo>
                <a:cubicBezTo>
                  <a:pt x="825500" y="282056"/>
                  <a:pt x="802756" y="304800"/>
                  <a:pt x="7746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14497352" y="3543920"/>
            <a:ext cx="9017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pushes in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706152" y="3899520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Kameraya yaklaşma, drama yaratma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48914" y="4422032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706152" y="4579268"/>
            <a:ext cx="914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Pull Back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4459404" y="4579268"/>
            <a:ext cx="863600" cy="304800"/>
          </a:xfrm>
          <a:custGeom>
            <a:avLst/>
            <a:gdLst/>
            <a:ahLst/>
            <a:cxnLst/>
            <a:rect l="l" t="t" r="r" b="b"/>
            <a:pathLst>
              <a:path w="863600" h="304800">
                <a:moveTo>
                  <a:pt x="50801" y="0"/>
                </a:moveTo>
                <a:lnTo>
                  <a:pt x="812799" y="0"/>
                </a:lnTo>
                <a:cubicBezTo>
                  <a:pt x="840856" y="0"/>
                  <a:pt x="863600" y="22744"/>
                  <a:pt x="863600" y="50801"/>
                </a:cubicBezTo>
                <a:lnTo>
                  <a:pt x="863600" y="253999"/>
                </a:lnTo>
                <a:cubicBezTo>
                  <a:pt x="863600" y="282056"/>
                  <a:pt x="840856" y="304800"/>
                  <a:pt x="8127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14459404" y="4579268"/>
            <a:ext cx="9398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pulls back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8706152" y="4934868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Kameradan uzaklaşma, bağlam gösterme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548914" y="5457380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8706152" y="5614615"/>
            <a:ext cx="55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Orbit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14235415" y="5614615"/>
            <a:ext cx="1092200" cy="304800"/>
          </a:xfrm>
          <a:custGeom>
            <a:avLst/>
            <a:gdLst/>
            <a:ahLst/>
            <a:cxnLst/>
            <a:rect l="l" t="t" r="r" b="b"/>
            <a:pathLst>
              <a:path w="1092200" h="304800">
                <a:moveTo>
                  <a:pt x="50801" y="0"/>
                </a:moveTo>
                <a:lnTo>
                  <a:pt x="1041399" y="0"/>
                </a:lnTo>
                <a:cubicBezTo>
                  <a:pt x="1069456" y="0"/>
                  <a:pt x="1092200" y="22744"/>
                  <a:pt x="1092200" y="50801"/>
                </a:cubicBezTo>
                <a:lnTo>
                  <a:pt x="1092200" y="253999"/>
                </a:lnTo>
                <a:cubicBezTo>
                  <a:pt x="1092200" y="282056"/>
                  <a:pt x="1069456" y="304800"/>
                  <a:pt x="10413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14235415" y="5614615"/>
            <a:ext cx="11684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orbits around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706152" y="5970215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Etrafında dönme, 360° gösterim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548914" y="6492727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EC4899">
              <a:alpha val="10196"/>
            </a:srgbClr>
          </a:soli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706152" y="6649963"/>
            <a:ext cx="88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Tracking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14213114" y="6649963"/>
            <a:ext cx="1104900" cy="304800"/>
          </a:xfrm>
          <a:custGeom>
            <a:avLst/>
            <a:gdLst/>
            <a:ahLst/>
            <a:cxnLst/>
            <a:rect l="l" t="t" r="r" b="b"/>
            <a:pathLst>
              <a:path w="1104900" h="304800">
                <a:moveTo>
                  <a:pt x="50801" y="0"/>
                </a:moveTo>
                <a:lnTo>
                  <a:pt x="1054099" y="0"/>
                </a:lnTo>
                <a:cubicBezTo>
                  <a:pt x="1082156" y="0"/>
                  <a:pt x="1104900" y="22744"/>
                  <a:pt x="1104900" y="50801"/>
                </a:cubicBezTo>
                <a:lnTo>
                  <a:pt x="1104900" y="253999"/>
                </a:lnTo>
                <a:cubicBezTo>
                  <a:pt x="1104900" y="282056"/>
                  <a:pt x="1082156" y="304800"/>
                  <a:pt x="10540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EC4899">
              <a:alpha val="20000"/>
            </a:srgbClr>
          </a:solidFill>
          <a:ln/>
        </p:spPr>
      </p:sp>
      <p:sp>
        <p:nvSpPr>
          <p:cNvPr id="59" name="Text 57"/>
          <p:cNvSpPr/>
          <p:nvPr/>
        </p:nvSpPr>
        <p:spPr>
          <a:xfrm>
            <a:off x="14213114" y="6649963"/>
            <a:ext cx="11811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C48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tracks subject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8706152" y="7005563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Nesne takibi, hareketli sahneler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8548914" y="7528075"/>
            <a:ext cx="6931176" cy="924076"/>
          </a:xfrm>
          <a:custGeom>
            <a:avLst/>
            <a:gdLst/>
            <a:ahLst/>
            <a:cxnLst/>
            <a:rect l="l" t="t" r="r" b="b"/>
            <a:pathLst>
              <a:path w="6931176" h="924076">
                <a:moveTo>
                  <a:pt x="101602" y="0"/>
                </a:moveTo>
                <a:lnTo>
                  <a:pt x="6829574" y="0"/>
                </a:lnTo>
                <a:cubicBezTo>
                  <a:pt x="6885687" y="0"/>
                  <a:pt x="6931176" y="45489"/>
                  <a:pt x="6931176" y="101602"/>
                </a:cubicBezTo>
                <a:lnTo>
                  <a:pt x="6931176" y="822474"/>
                </a:lnTo>
                <a:cubicBezTo>
                  <a:pt x="6931176" y="878587"/>
                  <a:pt x="6885687" y="924076"/>
                  <a:pt x="6829574" y="924076"/>
                </a:cubicBezTo>
                <a:lnTo>
                  <a:pt x="101602" y="924076"/>
                </a:lnTo>
                <a:cubicBezTo>
                  <a:pt x="45489" y="924076"/>
                  <a:pt x="0" y="878587"/>
                  <a:pt x="0" y="822474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06B6D4">
              <a:alpha val="10196"/>
            </a:srgbClr>
          </a:soli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706152" y="7685311"/>
            <a:ext cx="44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Pan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14198071" y="7685311"/>
            <a:ext cx="1130300" cy="304800"/>
          </a:xfrm>
          <a:custGeom>
            <a:avLst/>
            <a:gdLst/>
            <a:ahLst/>
            <a:cxnLst/>
            <a:rect l="l" t="t" r="r" b="b"/>
            <a:pathLst>
              <a:path w="1130300" h="304800">
                <a:moveTo>
                  <a:pt x="50801" y="0"/>
                </a:moveTo>
                <a:lnTo>
                  <a:pt x="1079499" y="0"/>
                </a:lnTo>
                <a:cubicBezTo>
                  <a:pt x="1107556" y="0"/>
                  <a:pt x="1130300" y="22744"/>
                  <a:pt x="1130300" y="50801"/>
                </a:cubicBezTo>
                <a:lnTo>
                  <a:pt x="1130300" y="253999"/>
                </a:lnTo>
                <a:cubicBezTo>
                  <a:pt x="1130300" y="282056"/>
                  <a:pt x="1107556" y="304800"/>
                  <a:pt x="1079499" y="304800"/>
                </a:cubicBezTo>
                <a:lnTo>
                  <a:pt x="50801" y="304800"/>
                </a:lnTo>
                <a:cubicBezTo>
                  <a:pt x="22744" y="304800"/>
                  <a:pt x="0" y="282056"/>
                  <a:pt x="0" y="253999"/>
                </a:cubicBezTo>
                <a:lnTo>
                  <a:pt x="0" y="50801"/>
                </a:lnTo>
                <a:cubicBezTo>
                  <a:pt x="0" y="22763"/>
                  <a:pt x="22763" y="0"/>
                  <a:pt x="50801" y="0"/>
                </a:cubicBezTo>
                <a:close/>
              </a:path>
            </a:pathLst>
          </a:custGeom>
          <a:solidFill>
            <a:srgbClr val="06B6D4">
              <a:alpha val="20000"/>
            </a:srgbClr>
          </a:solidFill>
          <a:ln/>
        </p:spPr>
      </p:sp>
      <p:sp>
        <p:nvSpPr>
          <p:cNvPr id="64" name="Text 62"/>
          <p:cNvSpPr/>
          <p:nvPr/>
        </p:nvSpPr>
        <p:spPr>
          <a:xfrm>
            <a:off x="14198071" y="7685311"/>
            <a:ext cx="1206500" cy="304800"/>
          </a:xfrm>
          <a:prstGeom prst="rect">
            <a:avLst/>
          </a:prstGeom>
          <a:noFill/>
          <a:ln/>
        </p:spPr>
        <p:txBody>
          <a:bodyPr wrap="square" lIns="101600" tIns="50800" rIns="101600" bIns="508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06B6D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pans left/right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8706152" y="8040911"/>
            <a:ext cx="670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Yatay hareket, geniş sahneler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4033" y="3840"/>
                </a:moveTo>
                <a:cubicBezTo>
                  <a:pt x="118542" y="-1250"/>
                  <a:pt x="110058" y="-1250"/>
                  <a:pt x="104611" y="3840"/>
                </a:cubicBezTo>
                <a:lnTo>
                  <a:pt x="4599" y="96709"/>
                </a:lnTo>
                <a:cubicBezTo>
                  <a:pt x="313" y="100727"/>
                  <a:pt x="-1116" y="106933"/>
                  <a:pt x="1027" y="112380"/>
                </a:cubicBezTo>
                <a:cubicBezTo>
                  <a:pt x="3170" y="117827"/>
                  <a:pt x="8394" y="121444"/>
                  <a:pt x="14288" y="121444"/>
                </a:cubicBezTo>
                <a:lnTo>
                  <a:pt x="21431" y="121444"/>
                </a:lnTo>
                <a:lnTo>
                  <a:pt x="21431" y="200025"/>
                </a:lnTo>
                <a:cubicBezTo>
                  <a:pt x="21431" y="215786"/>
                  <a:pt x="34245" y="228600"/>
                  <a:pt x="50006" y="228600"/>
                </a:cubicBezTo>
                <a:lnTo>
                  <a:pt x="178594" y="228600"/>
                </a:lnTo>
                <a:cubicBezTo>
                  <a:pt x="194355" y="228600"/>
                  <a:pt x="207169" y="215786"/>
                  <a:pt x="207169" y="200025"/>
                </a:cubicBezTo>
                <a:lnTo>
                  <a:pt x="207169" y="121444"/>
                </a:lnTo>
                <a:lnTo>
                  <a:pt x="214313" y="121444"/>
                </a:lnTo>
                <a:cubicBezTo>
                  <a:pt x="220206" y="121444"/>
                  <a:pt x="225475" y="117827"/>
                  <a:pt x="227618" y="112380"/>
                </a:cubicBezTo>
                <a:cubicBezTo>
                  <a:pt x="229761" y="106933"/>
                  <a:pt x="228332" y="100682"/>
                  <a:pt x="224046" y="96709"/>
                </a:cubicBezTo>
                <a:lnTo>
                  <a:pt x="124033" y="3840"/>
                </a:lnTo>
                <a:close/>
                <a:moveTo>
                  <a:pt x="107156" y="142875"/>
                </a:moveTo>
                <a:lnTo>
                  <a:pt x="121444" y="142875"/>
                </a:lnTo>
                <a:cubicBezTo>
                  <a:pt x="133276" y="142875"/>
                  <a:pt x="142875" y="152474"/>
                  <a:pt x="142875" y="164306"/>
                </a:cubicBezTo>
                <a:lnTo>
                  <a:pt x="142875" y="207169"/>
                </a:lnTo>
                <a:lnTo>
                  <a:pt x="85725" y="207169"/>
                </a:lnTo>
                <a:lnTo>
                  <a:pt x="85725" y="164306"/>
                </a:lnTo>
                <a:cubicBezTo>
                  <a:pt x="85725" y="152474"/>
                  <a:pt x="95324" y="142875"/>
                  <a:pt x="107156" y="1428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82169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Prompt Örneği: Time-lapse İnşaat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451876" cy="7096276"/>
          </a:xfrm>
          <a:custGeom>
            <a:avLst/>
            <a:gdLst/>
            <a:ahLst/>
            <a:cxnLst/>
            <a:rect l="l" t="t" r="r" b="b"/>
            <a:pathLst>
              <a:path w="7451876" h="7096276">
                <a:moveTo>
                  <a:pt x="152428" y="0"/>
                </a:moveTo>
                <a:lnTo>
                  <a:pt x="7299448" y="0"/>
                </a:lnTo>
                <a:cubicBezTo>
                  <a:pt x="7383632" y="0"/>
                  <a:pt x="7451876" y="68244"/>
                  <a:pt x="7451876" y="152428"/>
                </a:cubicBezTo>
                <a:lnTo>
                  <a:pt x="7451876" y="6943848"/>
                </a:lnTo>
                <a:cubicBezTo>
                  <a:pt x="7451876" y="7028032"/>
                  <a:pt x="7383632" y="7096276"/>
                  <a:pt x="7299448" y="7096276"/>
                </a:cubicBezTo>
                <a:lnTo>
                  <a:pt x="152428" y="7096276"/>
                </a:lnTo>
                <a:cubicBezTo>
                  <a:pt x="68244" y="7096276"/>
                  <a:pt x="0" y="7028032"/>
                  <a:pt x="0" y="6943848"/>
                </a:cubicBezTo>
                <a:lnTo>
                  <a:pt x="0" y="152428"/>
                </a:lnTo>
                <a:cubicBezTo>
                  <a:pt x="0" y="68301"/>
                  <a:pt x="68301" y="0"/>
                  <a:pt x="15242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7551" y="1838474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74625" y="130969"/>
                </a:moveTo>
                <a:lnTo>
                  <a:pt x="174625" y="31750"/>
                </a:lnTo>
                <a:cubicBezTo>
                  <a:pt x="174625" y="22969"/>
                  <a:pt x="167531" y="15875"/>
                  <a:pt x="158750" y="15875"/>
                </a:cubicBezTo>
                <a:lnTo>
                  <a:pt x="127000" y="15875"/>
                </a:lnTo>
                <a:cubicBezTo>
                  <a:pt x="118219" y="15875"/>
                  <a:pt x="111125" y="22969"/>
                  <a:pt x="111125" y="31750"/>
                </a:cubicBezTo>
                <a:lnTo>
                  <a:pt x="111125" y="130969"/>
                </a:lnTo>
                <a:cubicBezTo>
                  <a:pt x="111125" y="137567"/>
                  <a:pt x="105817" y="142875"/>
                  <a:pt x="99219" y="142875"/>
                </a:cubicBezTo>
                <a:cubicBezTo>
                  <a:pt x="92621" y="142875"/>
                  <a:pt x="87313" y="137567"/>
                  <a:pt x="87313" y="130969"/>
                </a:cubicBezTo>
                <a:lnTo>
                  <a:pt x="87313" y="38745"/>
                </a:lnTo>
                <a:cubicBezTo>
                  <a:pt x="44648" y="54471"/>
                  <a:pt x="15875" y="95151"/>
                  <a:pt x="15875" y="142875"/>
                </a:cubicBezTo>
                <a:lnTo>
                  <a:pt x="15875" y="174625"/>
                </a:lnTo>
                <a:lnTo>
                  <a:pt x="269875" y="174625"/>
                </a:lnTo>
                <a:lnTo>
                  <a:pt x="269875" y="142875"/>
                </a:lnTo>
                <a:cubicBezTo>
                  <a:pt x="269379" y="95647"/>
                  <a:pt x="240903" y="54719"/>
                  <a:pt x="198438" y="38795"/>
                </a:cubicBezTo>
                <a:lnTo>
                  <a:pt x="198438" y="130969"/>
                </a:lnTo>
                <a:cubicBezTo>
                  <a:pt x="198438" y="137567"/>
                  <a:pt x="193129" y="142875"/>
                  <a:pt x="186531" y="142875"/>
                </a:cubicBezTo>
                <a:cubicBezTo>
                  <a:pt x="179933" y="142875"/>
                  <a:pt x="174625" y="137567"/>
                  <a:pt x="174625" y="130969"/>
                </a:cubicBezTo>
                <a:close/>
                <a:moveTo>
                  <a:pt x="19844" y="198438"/>
                </a:moveTo>
                <a:cubicBezTo>
                  <a:pt x="8880" y="198438"/>
                  <a:pt x="0" y="207318"/>
                  <a:pt x="0" y="218281"/>
                </a:cubicBezTo>
                <a:cubicBezTo>
                  <a:pt x="0" y="229245"/>
                  <a:pt x="8880" y="238125"/>
                  <a:pt x="19844" y="238125"/>
                </a:cubicBezTo>
                <a:lnTo>
                  <a:pt x="265906" y="238125"/>
                </a:lnTo>
                <a:cubicBezTo>
                  <a:pt x="276870" y="238125"/>
                  <a:pt x="285750" y="229245"/>
                  <a:pt x="285750" y="218281"/>
                </a:cubicBezTo>
                <a:cubicBezTo>
                  <a:pt x="285750" y="207318"/>
                  <a:pt x="276870" y="198438"/>
                  <a:pt x="265906" y="198438"/>
                </a:cubicBezTo>
                <a:lnTo>
                  <a:pt x="19844" y="198438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787674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Pirinç Tarlasındaki Ev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6514" y="2300512"/>
            <a:ext cx="6931176" cy="5737376"/>
          </a:xfrm>
          <a:custGeom>
            <a:avLst/>
            <a:gdLst/>
            <a:ahLst/>
            <a:cxnLst/>
            <a:rect l="l" t="t" r="r" b="b"/>
            <a:pathLst>
              <a:path w="6931176" h="5737376">
                <a:moveTo>
                  <a:pt x="101609" y="0"/>
                </a:moveTo>
                <a:lnTo>
                  <a:pt x="6829567" y="0"/>
                </a:lnTo>
                <a:cubicBezTo>
                  <a:pt x="6885684" y="0"/>
                  <a:pt x="6931176" y="45492"/>
                  <a:pt x="6931176" y="101609"/>
                </a:cubicBezTo>
                <a:lnTo>
                  <a:pt x="6931176" y="5635767"/>
                </a:lnTo>
                <a:cubicBezTo>
                  <a:pt x="6931176" y="5691884"/>
                  <a:pt x="6885684" y="5737376"/>
                  <a:pt x="6829567" y="5737376"/>
                </a:cubicBezTo>
                <a:lnTo>
                  <a:pt x="101609" y="5737376"/>
                </a:lnTo>
                <a:cubicBezTo>
                  <a:pt x="45492" y="5737376"/>
                  <a:pt x="0" y="5691884"/>
                  <a:pt x="0" y="5635767"/>
                </a:cubicBezTo>
                <a:lnTo>
                  <a:pt x="0" y="101609"/>
                </a:lnTo>
                <a:cubicBezTo>
                  <a:pt x="0" y="45529"/>
                  <a:pt x="45529" y="0"/>
                  <a:pt x="101609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57943" y="2457748"/>
            <a:ext cx="6590090" cy="762000"/>
          </a:xfrm>
          <a:custGeom>
            <a:avLst/>
            <a:gdLst/>
            <a:ahLst/>
            <a:cxnLst/>
            <a:rect l="l" t="t" r="r" b="b"/>
            <a:pathLst>
              <a:path w="6590090" h="762000">
                <a:moveTo>
                  <a:pt x="48381" y="0"/>
                </a:moveTo>
                <a:lnTo>
                  <a:pt x="6539288" y="0"/>
                </a:lnTo>
                <a:cubicBezTo>
                  <a:pt x="6567345" y="0"/>
                  <a:pt x="6590090" y="22745"/>
                  <a:pt x="6590090" y="50803"/>
                </a:cubicBezTo>
                <a:lnTo>
                  <a:pt x="6590090" y="711197"/>
                </a:lnTo>
                <a:cubicBezTo>
                  <a:pt x="6590090" y="739255"/>
                  <a:pt x="6567345" y="762000"/>
                  <a:pt x="6539288" y="762000"/>
                </a:cubicBez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57943" y="2457748"/>
            <a:ext cx="48381" cy="762000"/>
          </a:xfrm>
          <a:custGeom>
            <a:avLst/>
            <a:gdLst/>
            <a:ahLst/>
            <a:cxnLst/>
            <a:rect l="l" t="t" r="r" b="b"/>
            <a:pathLst>
              <a:path w="48381" h="762000">
                <a:moveTo>
                  <a:pt x="48381" y="0"/>
                </a:moveTo>
                <a:lnTo>
                  <a:pt x="48381" y="0"/>
                </a:lnTo>
                <a:lnTo>
                  <a:pt x="48381" y="762000"/>
                </a:ln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2" name="Text 10"/>
          <p:cNvSpPr/>
          <p:nvPr/>
        </p:nvSpPr>
        <p:spPr>
          <a:xfrm>
            <a:off x="1083733" y="2573883"/>
            <a:ext cx="75994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PROCESS: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83733" y="2758777"/>
            <a:ext cx="6356033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First lock the camera, then build the entire video as a single continuous time-lapse shot...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957943" y="3317280"/>
            <a:ext cx="6590090" cy="762000"/>
          </a:xfrm>
          <a:custGeom>
            <a:avLst/>
            <a:gdLst/>
            <a:ahLst/>
            <a:cxnLst/>
            <a:rect l="l" t="t" r="r" b="b"/>
            <a:pathLst>
              <a:path w="6590090" h="762000">
                <a:moveTo>
                  <a:pt x="48381" y="0"/>
                </a:moveTo>
                <a:lnTo>
                  <a:pt x="6539288" y="0"/>
                </a:lnTo>
                <a:cubicBezTo>
                  <a:pt x="6567345" y="0"/>
                  <a:pt x="6590090" y="22745"/>
                  <a:pt x="6590090" y="50803"/>
                </a:cubicBezTo>
                <a:lnTo>
                  <a:pt x="6590090" y="711197"/>
                </a:lnTo>
                <a:cubicBezTo>
                  <a:pt x="6590090" y="739255"/>
                  <a:pt x="6567345" y="762000"/>
                  <a:pt x="6539288" y="762000"/>
                </a:cubicBez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957943" y="3317280"/>
            <a:ext cx="48381" cy="762000"/>
          </a:xfrm>
          <a:custGeom>
            <a:avLst/>
            <a:gdLst/>
            <a:ahLst/>
            <a:cxnLst/>
            <a:rect l="l" t="t" r="r" b="b"/>
            <a:pathLst>
              <a:path w="48381" h="762000">
                <a:moveTo>
                  <a:pt x="48381" y="0"/>
                </a:moveTo>
                <a:lnTo>
                  <a:pt x="48381" y="0"/>
                </a:lnTo>
                <a:lnTo>
                  <a:pt x="48381" y="762000"/>
                </a:ln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1083733" y="3433390"/>
            <a:ext cx="58773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SCENE: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83733" y="3618285"/>
            <a:ext cx="6183827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 small, unfinished gray concrete structure standing in the middle of a lush green rice paddy field...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57943" y="4176787"/>
            <a:ext cx="6590090" cy="571500"/>
          </a:xfrm>
          <a:custGeom>
            <a:avLst/>
            <a:gdLst/>
            <a:ahLst/>
            <a:cxnLst/>
            <a:rect l="l" t="t" r="r" b="b"/>
            <a:pathLst>
              <a:path w="6590090" h="571500">
                <a:moveTo>
                  <a:pt x="48381" y="0"/>
                </a:moveTo>
                <a:lnTo>
                  <a:pt x="6539290" y="0"/>
                </a:lnTo>
                <a:cubicBezTo>
                  <a:pt x="6567346" y="0"/>
                  <a:pt x="6590090" y="22744"/>
                  <a:pt x="6590090" y="50801"/>
                </a:cubicBezTo>
                <a:lnTo>
                  <a:pt x="6590090" y="520699"/>
                </a:lnTo>
                <a:cubicBezTo>
                  <a:pt x="6590090" y="548756"/>
                  <a:pt x="6567346" y="571500"/>
                  <a:pt x="6539290" y="571500"/>
                </a:cubicBezTo>
                <a:lnTo>
                  <a:pt x="48381" y="571500"/>
                </a:lnTo>
                <a:cubicBezTo>
                  <a:pt x="21661" y="571500"/>
                  <a:pt x="0" y="549839"/>
                  <a:pt x="0" y="5231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957943" y="4176787"/>
            <a:ext cx="48381" cy="571500"/>
          </a:xfrm>
          <a:custGeom>
            <a:avLst/>
            <a:gdLst/>
            <a:ahLst/>
            <a:cxnLst/>
            <a:rect l="l" t="t" r="r" b="b"/>
            <a:pathLst>
              <a:path w="48381" h="571500">
                <a:moveTo>
                  <a:pt x="48381" y="0"/>
                </a:moveTo>
                <a:lnTo>
                  <a:pt x="48381" y="0"/>
                </a:lnTo>
                <a:lnTo>
                  <a:pt x="48381" y="571500"/>
                </a:lnTo>
                <a:lnTo>
                  <a:pt x="48381" y="571500"/>
                </a:lnTo>
                <a:cubicBezTo>
                  <a:pt x="21661" y="571500"/>
                  <a:pt x="0" y="549839"/>
                  <a:pt x="0" y="5231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1083733" y="4292898"/>
            <a:ext cx="673841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CAMERA: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83733" y="4477817"/>
            <a:ext cx="463412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Locked-off, static camera, slightly elevated angle...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957943" y="4851400"/>
            <a:ext cx="6590090" cy="762000"/>
          </a:xfrm>
          <a:custGeom>
            <a:avLst/>
            <a:gdLst/>
            <a:ahLst/>
            <a:cxnLst/>
            <a:rect l="l" t="t" r="r" b="b"/>
            <a:pathLst>
              <a:path w="6590090" h="762000">
                <a:moveTo>
                  <a:pt x="48381" y="0"/>
                </a:moveTo>
                <a:lnTo>
                  <a:pt x="6539288" y="0"/>
                </a:lnTo>
                <a:cubicBezTo>
                  <a:pt x="6567345" y="0"/>
                  <a:pt x="6590090" y="22745"/>
                  <a:pt x="6590090" y="50803"/>
                </a:cubicBezTo>
                <a:lnTo>
                  <a:pt x="6590090" y="711197"/>
                </a:lnTo>
                <a:cubicBezTo>
                  <a:pt x="6590090" y="739255"/>
                  <a:pt x="6567345" y="762000"/>
                  <a:pt x="6539288" y="762000"/>
                </a:cubicBez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57943" y="4851400"/>
            <a:ext cx="48381" cy="762000"/>
          </a:xfrm>
          <a:custGeom>
            <a:avLst/>
            <a:gdLst/>
            <a:ahLst/>
            <a:cxnLst/>
            <a:rect l="l" t="t" r="r" b="b"/>
            <a:pathLst>
              <a:path w="48381" h="762000">
                <a:moveTo>
                  <a:pt x="48381" y="0"/>
                </a:moveTo>
                <a:lnTo>
                  <a:pt x="48381" y="0"/>
                </a:lnTo>
                <a:lnTo>
                  <a:pt x="48381" y="762000"/>
                </a:ln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4" name="Text 22"/>
          <p:cNvSpPr/>
          <p:nvPr/>
        </p:nvSpPr>
        <p:spPr>
          <a:xfrm>
            <a:off x="1083733" y="4967511"/>
            <a:ext cx="58773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STYLE: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83733" y="5152430"/>
            <a:ext cx="5236845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Ultra photorealistic, 4K resolution, cinematic architectural visualization...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57943" y="5710932"/>
            <a:ext cx="6590090" cy="762000"/>
          </a:xfrm>
          <a:custGeom>
            <a:avLst/>
            <a:gdLst/>
            <a:ahLst/>
            <a:cxnLst/>
            <a:rect l="l" t="t" r="r" b="b"/>
            <a:pathLst>
              <a:path w="6590090" h="762000">
                <a:moveTo>
                  <a:pt x="48381" y="0"/>
                </a:moveTo>
                <a:lnTo>
                  <a:pt x="6539288" y="0"/>
                </a:lnTo>
                <a:cubicBezTo>
                  <a:pt x="6567345" y="0"/>
                  <a:pt x="6590090" y="22745"/>
                  <a:pt x="6590090" y="50803"/>
                </a:cubicBezTo>
                <a:lnTo>
                  <a:pt x="6590090" y="711197"/>
                </a:lnTo>
                <a:cubicBezTo>
                  <a:pt x="6590090" y="739255"/>
                  <a:pt x="6567345" y="762000"/>
                  <a:pt x="6539288" y="762000"/>
                </a:cubicBez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C4899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57943" y="5710932"/>
            <a:ext cx="48381" cy="762000"/>
          </a:xfrm>
          <a:custGeom>
            <a:avLst/>
            <a:gdLst/>
            <a:ahLst/>
            <a:cxnLst/>
            <a:rect l="l" t="t" r="r" b="b"/>
            <a:pathLst>
              <a:path w="48381" h="762000">
                <a:moveTo>
                  <a:pt x="48381" y="0"/>
                </a:moveTo>
                <a:lnTo>
                  <a:pt x="48381" y="0"/>
                </a:lnTo>
                <a:lnTo>
                  <a:pt x="48381" y="762000"/>
                </a:lnTo>
                <a:lnTo>
                  <a:pt x="48381" y="762000"/>
                </a:lnTo>
                <a:cubicBezTo>
                  <a:pt x="21661" y="762000"/>
                  <a:pt x="0" y="740339"/>
                  <a:pt x="0" y="7136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8" name="Text 26"/>
          <p:cNvSpPr/>
          <p:nvPr/>
        </p:nvSpPr>
        <p:spPr>
          <a:xfrm>
            <a:off x="1083733" y="5827043"/>
            <a:ext cx="1448692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TIME &amp; LIGHTING: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83733" y="6011937"/>
            <a:ext cx="6183827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Render the entire clip as a smooth time-lapse sequence. Start in bright midday sunlight...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57943" y="6570439"/>
            <a:ext cx="6590090" cy="1308100"/>
          </a:xfrm>
          <a:custGeom>
            <a:avLst/>
            <a:gdLst/>
            <a:ahLst/>
            <a:cxnLst/>
            <a:rect l="l" t="t" r="r" b="b"/>
            <a:pathLst>
              <a:path w="6590090" h="1308100">
                <a:moveTo>
                  <a:pt x="48381" y="0"/>
                </a:moveTo>
                <a:lnTo>
                  <a:pt x="6539297" y="0"/>
                </a:lnTo>
                <a:cubicBezTo>
                  <a:pt x="6567349" y="0"/>
                  <a:pt x="6590090" y="22741"/>
                  <a:pt x="6590090" y="50794"/>
                </a:cubicBezTo>
                <a:lnTo>
                  <a:pt x="6590090" y="1257306"/>
                </a:lnTo>
                <a:cubicBezTo>
                  <a:pt x="6590090" y="1285359"/>
                  <a:pt x="6567349" y="1308100"/>
                  <a:pt x="6539297" y="1308100"/>
                </a:cubicBezTo>
                <a:lnTo>
                  <a:pt x="48381" y="1308100"/>
                </a:lnTo>
                <a:cubicBezTo>
                  <a:pt x="21661" y="1308100"/>
                  <a:pt x="0" y="1286439"/>
                  <a:pt x="0" y="1259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06B6D4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957943" y="6570439"/>
            <a:ext cx="48381" cy="1308100"/>
          </a:xfrm>
          <a:custGeom>
            <a:avLst/>
            <a:gdLst/>
            <a:ahLst/>
            <a:cxnLst/>
            <a:rect l="l" t="t" r="r" b="b"/>
            <a:pathLst>
              <a:path w="48381" h="1308100">
                <a:moveTo>
                  <a:pt x="48381" y="0"/>
                </a:moveTo>
                <a:lnTo>
                  <a:pt x="48381" y="0"/>
                </a:lnTo>
                <a:lnTo>
                  <a:pt x="48381" y="1308100"/>
                </a:lnTo>
                <a:lnTo>
                  <a:pt x="48381" y="1308100"/>
                </a:lnTo>
                <a:cubicBezTo>
                  <a:pt x="21661" y="1308100"/>
                  <a:pt x="0" y="1286439"/>
                  <a:pt x="0" y="12597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2" name="Text 30"/>
          <p:cNvSpPr/>
          <p:nvPr/>
        </p:nvSpPr>
        <p:spPr>
          <a:xfrm>
            <a:off x="1083733" y="6686550"/>
            <a:ext cx="179302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RENOVATION SEQUENCE: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83733" y="6871469"/>
            <a:ext cx="2826188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Begin with bare concrete shell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83733" y="7056363"/>
            <a:ext cx="299839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Workers install black steel roof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83733" y="7241282"/>
            <a:ext cx="2567880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Add transparent glass walls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83733" y="7426176"/>
            <a:ext cx="239567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Build wooden rooftop deck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83733" y="7611095"/>
            <a:ext cx="1965234" cy="154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 Add exterior details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292495" y="1536095"/>
            <a:ext cx="7440990" cy="3122990"/>
          </a:xfrm>
          <a:custGeom>
            <a:avLst/>
            <a:gdLst/>
            <a:ahLst/>
            <a:cxnLst/>
            <a:rect l="l" t="t" r="r" b="b"/>
            <a:pathLst>
              <a:path w="7440990" h="3122990">
                <a:moveTo>
                  <a:pt x="152402" y="0"/>
                </a:moveTo>
                <a:lnTo>
                  <a:pt x="7288589" y="0"/>
                </a:lnTo>
                <a:cubicBezTo>
                  <a:pt x="7372758" y="0"/>
                  <a:pt x="7440990" y="68233"/>
                  <a:pt x="7440990" y="152402"/>
                </a:cubicBezTo>
                <a:lnTo>
                  <a:pt x="7440990" y="2970589"/>
                </a:lnTo>
                <a:cubicBezTo>
                  <a:pt x="7440990" y="3054758"/>
                  <a:pt x="7372758" y="3122990"/>
                  <a:pt x="7288589" y="3122990"/>
                </a:cubicBezTo>
                <a:lnTo>
                  <a:pt x="152402" y="3122990"/>
                </a:lnTo>
                <a:cubicBezTo>
                  <a:pt x="68233" y="3122990"/>
                  <a:pt x="0" y="3054758"/>
                  <a:pt x="0" y="2970589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590341" y="185298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35719"/>
                </a:moveTo>
                <a:cubicBezTo>
                  <a:pt x="0" y="29170"/>
                  <a:pt x="5308" y="23812"/>
                  <a:pt x="11906" y="23812"/>
                </a:cubicBezTo>
                <a:lnTo>
                  <a:pt x="35719" y="23812"/>
                </a:lnTo>
                <a:cubicBezTo>
                  <a:pt x="42317" y="23812"/>
                  <a:pt x="47625" y="29121"/>
                  <a:pt x="47625" y="35719"/>
                </a:cubicBezTo>
                <a:lnTo>
                  <a:pt x="47625" y="87313"/>
                </a:lnTo>
                <a:lnTo>
                  <a:pt x="59531" y="87313"/>
                </a:lnTo>
                <a:cubicBezTo>
                  <a:pt x="66129" y="87313"/>
                  <a:pt x="71438" y="92621"/>
                  <a:pt x="71438" y="99219"/>
                </a:cubicBezTo>
                <a:cubicBezTo>
                  <a:pt x="71438" y="105817"/>
                  <a:pt x="66129" y="111125"/>
                  <a:pt x="59531" y="111125"/>
                </a:cubicBezTo>
                <a:lnTo>
                  <a:pt x="11906" y="111125"/>
                </a:lnTo>
                <a:cubicBezTo>
                  <a:pt x="5308" y="111125"/>
                  <a:pt x="0" y="105817"/>
                  <a:pt x="0" y="99219"/>
                </a:cubicBezTo>
                <a:cubicBezTo>
                  <a:pt x="0" y="92621"/>
                  <a:pt x="5308" y="87313"/>
                  <a:pt x="11906" y="87313"/>
                </a:cubicBezTo>
                <a:lnTo>
                  <a:pt x="23812" y="87313"/>
                </a:lnTo>
                <a:lnTo>
                  <a:pt x="23812" y="47625"/>
                </a:lnTo>
                <a:lnTo>
                  <a:pt x="11906" y="47625"/>
                </a:lnTo>
                <a:cubicBezTo>
                  <a:pt x="5308" y="47625"/>
                  <a:pt x="0" y="42317"/>
                  <a:pt x="0" y="35719"/>
                </a:cubicBezTo>
                <a:close/>
                <a:moveTo>
                  <a:pt x="15081" y="149423"/>
                </a:moveTo>
                <a:cubicBezTo>
                  <a:pt x="20737" y="145157"/>
                  <a:pt x="27632" y="142875"/>
                  <a:pt x="34727" y="142875"/>
                </a:cubicBezTo>
                <a:lnTo>
                  <a:pt x="37157" y="142875"/>
                </a:lnTo>
                <a:cubicBezTo>
                  <a:pt x="53876" y="142875"/>
                  <a:pt x="67469" y="156468"/>
                  <a:pt x="67469" y="173186"/>
                </a:cubicBezTo>
                <a:cubicBezTo>
                  <a:pt x="67469" y="182910"/>
                  <a:pt x="62805" y="191988"/>
                  <a:pt x="54967" y="197693"/>
                </a:cubicBezTo>
                <a:lnTo>
                  <a:pt x="43061" y="206375"/>
                </a:lnTo>
                <a:lnTo>
                  <a:pt x="59531" y="206375"/>
                </a:lnTo>
                <a:cubicBezTo>
                  <a:pt x="66129" y="206375"/>
                  <a:pt x="71438" y="211683"/>
                  <a:pt x="71438" y="218281"/>
                </a:cubicBezTo>
                <a:cubicBezTo>
                  <a:pt x="71438" y="224879"/>
                  <a:pt x="66129" y="230188"/>
                  <a:pt x="59531" y="230188"/>
                </a:cubicBezTo>
                <a:lnTo>
                  <a:pt x="14536" y="230188"/>
                </a:lnTo>
                <a:cubicBezTo>
                  <a:pt x="6499" y="230188"/>
                  <a:pt x="0" y="223689"/>
                  <a:pt x="0" y="215652"/>
                </a:cubicBezTo>
                <a:cubicBezTo>
                  <a:pt x="0" y="210989"/>
                  <a:pt x="2232" y="206623"/>
                  <a:pt x="6003" y="203895"/>
                </a:cubicBezTo>
                <a:lnTo>
                  <a:pt x="40977" y="178445"/>
                </a:lnTo>
                <a:cubicBezTo>
                  <a:pt x="42664" y="177205"/>
                  <a:pt x="43656" y="175270"/>
                  <a:pt x="43656" y="173186"/>
                </a:cubicBezTo>
                <a:cubicBezTo>
                  <a:pt x="43656" y="169614"/>
                  <a:pt x="40729" y="166687"/>
                  <a:pt x="37157" y="166687"/>
                </a:cubicBezTo>
                <a:lnTo>
                  <a:pt x="34727" y="166688"/>
                </a:lnTo>
                <a:cubicBezTo>
                  <a:pt x="32792" y="166688"/>
                  <a:pt x="30907" y="167332"/>
                  <a:pt x="29369" y="168473"/>
                </a:cubicBezTo>
                <a:lnTo>
                  <a:pt x="19050" y="176213"/>
                </a:lnTo>
                <a:cubicBezTo>
                  <a:pt x="13791" y="180181"/>
                  <a:pt x="6350" y="179090"/>
                  <a:pt x="2381" y="173831"/>
                </a:cubicBezTo>
                <a:cubicBezTo>
                  <a:pt x="-1588" y="168573"/>
                  <a:pt x="-496" y="161131"/>
                  <a:pt x="4763" y="157163"/>
                </a:cubicBezTo>
                <a:lnTo>
                  <a:pt x="15081" y="149423"/>
                </a:lnTo>
                <a:close/>
                <a:moveTo>
                  <a:pt x="111125" y="31750"/>
                </a:moveTo>
                <a:lnTo>
                  <a:pt x="238125" y="31750"/>
                </a:lnTo>
                <a:cubicBezTo>
                  <a:pt x="246906" y="31750"/>
                  <a:pt x="254000" y="38844"/>
                  <a:pt x="254000" y="47625"/>
                </a:cubicBezTo>
                <a:cubicBezTo>
                  <a:pt x="254000" y="56406"/>
                  <a:pt x="246906" y="63500"/>
                  <a:pt x="238125" y="63500"/>
                </a:cubicBezTo>
                <a:lnTo>
                  <a:pt x="111125" y="63500"/>
                </a:lnTo>
                <a:cubicBezTo>
                  <a:pt x="102344" y="63500"/>
                  <a:pt x="95250" y="56406"/>
                  <a:pt x="95250" y="47625"/>
                </a:cubicBezTo>
                <a:cubicBezTo>
                  <a:pt x="95250" y="38844"/>
                  <a:pt x="102344" y="31750"/>
                  <a:pt x="111125" y="31750"/>
                </a:cubicBezTo>
                <a:close/>
                <a:moveTo>
                  <a:pt x="111125" y="111125"/>
                </a:moveTo>
                <a:lnTo>
                  <a:pt x="238125" y="111125"/>
                </a:lnTo>
                <a:cubicBezTo>
                  <a:pt x="246906" y="111125"/>
                  <a:pt x="254000" y="118219"/>
                  <a:pt x="254000" y="127000"/>
                </a:cubicBezTo>
                <a:cubicBezTo>
                  <a:pt x="254000" y="135781"/>
                  <a:pt x="246906" y="142875"/>
                  <a:pt x="238125" y="142875"/>
                </a:cubicBezTo>
                <a:lnTo>
                  <a:pt x="111125" y="142875"/>
                </a:lnTo>
                <a:cubicBezTo>
                  <a:pt x="102344" y="142875"/>
                  <a:pt x="95250" y="135781"/>
                  <a:pt x="95250" y="127000"/>
                </a:cubicBezTo>
                <a:cubicBezTo>
                  <a:pt x="95250" y="118219"/>
                  <a:pt x="102344" y="111125"/>
                  <a:pt x="111125" y="111125"/>
                </a:cubicBezTo>
                <a:close/>
                <a:moveTo>
                  <a:pt x="111125" y="190500"/>
                </a:moveTo>
                <a:lnTo>
                  <a:pt x="238125" y="190500"/>
                </a:lnTo>
                <a:cubicBezTo>
                  <a:pt x="246906" y="190500"/>
                  <a:pt x="254000" y="197594"/>
                  <a:pt x="254000" y="206375"/>
                </a:cubicBezTo>
                <a:cubicBezTo>
                  <a:pt x="254000" y="215156"/>
                  <a:pt x="246906" y="222250"/>
                  <a:pt x="238125" y="222250"/>
                </a:cubicBezTo>
                <a:lnTo>
                  <a:pt x="111125" y="222250"/>
                </a:lnTo>
                <a:cubicBezTo>
                  <a:pt x="102344" y="222250"/>
                  <a:pt x="95250" y="215156"/>
                  <a:pt x="95250" y="206375"/>
                </a:cubicBezTo>
                <a:cubicBezTo>
                  <a:pt x="95250" y="197594"/>
                  <a:pt x="102344" y="190500"/>
                  <a:pt x="111125" y="190500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40" name="Text 38"/>
          <p:cNvSpPr/>
          <p:nvPr/>
        </p:nvSpPr>
        <p:spPr>
          <a:xfrm>
            <a:off x="8876091" y="1802185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Tür 1 vs Tür 2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558591" y="2310185"/>
            <a:ext cx="6908800" cy="965200"/>
          </a:xfrm>
          <a:custGeom>
            <a:avLst/>
            <a:gdLst/>
            <a:ahLst/>
            <a:cxnLst/>
            <a:rect l="l" t="t" r="r" b="b"/>
            <a:pathLst>
              <a:path w="6908800" h="965200">
                <a:moveTo>
                  <a:pt x="101597" y="0"/>
                </a:moveTo>
                <a:lnTo>
                  <a:pt x="6807203" y="0"/>
                </a:lnTo>
                <a:cubicBezTo>
                  <a:pt x="6863313" y="0"/>
                  <a:pt x="6908800" y="45487"/>
                  <a:pt x="6908800" y="101597"/>
                </a:cubicBezTo>
                <a:lnTo>
                  <a:pt x="6908800" y="863603"/>
                </a:lnTo>
                <a:cubicBezTo>
                  <a:pt x="6908800" y="919713"/>
                  <a:pt x="6863313" y="965200"/>
                  <a:pt x="68072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8710991" y="2462585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Tür 1: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Madde madde ayrı başlıklar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710991" y="28689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 bileşeni ayrı başlık altında detaylandırma. 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Maksimum performans!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58591" y="3427785"/>
            <a:ext cx="6908800" cy="965200"/>
          </a:xfrm>
          <a:custGeom>
            <a:avLst/>
            <a:gdLst/>
            <a:ahLst/>
            <a:cxnLst/>
            <a:rect l="l" t="t" r="r" b="b"/>
            <a:pathLst>
              <a:path w="6908800" h="965200">
                <a:moveTo>
                  <a:pt x="101597" y="0"/>
                </a:moveTo>
                <a:lnTo>
                  <a:pt x="6807203" y="0"/>
                </a:lnTo>
                <a:cubicBezTo>
                  <a:pt x="6863313" y="0"/>
                  <a:pt x="6908800" y="45487"/>
                  <a:pt x="6908800" y="101597"/>
                </a:cubicBezTo>
                <a:lnTo>
                  <a:pt x="6908800" y="863603"/>
                </a:lnTo>
                <a:cubicBezTo>
                  <a:pt x="6908800" y="919713"/>
                  <a:pt x="6863313" y="965200"/>
                  <a:pt x="68072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8710991" y="3580185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Tür 2: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Kategorize edilmiş yapı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710991" y="3986585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PROCESS PRIORITY ORDER ile başlayan, teknik başlıklara ayrılmış yapı.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292495" y="4886489"/>
            <a:ext cx="7440990" cy="2335590"/>
          </a:xfrm>
          <a:custGeom>
            <a:avLst/>
            <a:gdLst/>
            <a:ahLst/>
            <a:cxnLst/>
            <a:rect l="l" t="t" r="r" b="b"/>
            <a:pathLst>
              <a:path w="7440990" h="2335590">
                <a:moveTo>
                  <a:pt x="152397" y="0"/>
                </a:moveTo>
                <a:lnTo>
                  <a:pt x="7288593" y="0"/>
                </a:lnTo>
                <a:cubicBezTo>
                  <a:pt x="7372760" y="0"/>
                  <a:pt x="7440990" y="68231"/>
                  <a:pt x="7440990" y="152397"/>
                </a:cubicBezTo>
                <a:lnTo>
                  <a:pt x="7440990" y="2183193"/>
                </a:lnTo>
                <a:cubicBezTo>
                  <a:pt x="7440990" y="2267360"/>
                  <a:pt x="7372760" y="2335590"/>
                  <a:pt x="7288593" y="2335590"/>
                </a:cubicBezTo>
                <a:lnTo>
                  <a:pt x="152397" y="2335590"/>
                </a:lnTo>
                <a:cubicBezTo>
                  <a:pt x="68231" y="2335590"/>
                  <a:pt x="0" y="2267360"/>
                  <a:pt x="0" y="218319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590341" y="5203379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27000" y="67469"/>
                </a:moveTo>
                <a:cubicBezTo>
                  <a:pt x="133598" y="67469"/>
                  <a:pt x="138906" y="72777"/>
                  <a:pt x="138906" y="79375"/>
                </a:cubicBezTo>
                <a:lnTo>
                  <a:pt x="138906" y="134938"/>
                </a:lnTo>
                <a:cubicBezTo>
                  <a:pt x="138906" y="141536"/>
                  <a:pt x="133598" y="146844"/>
                  <a:pt x="127000" y="146844"/>
                </a:cubicBezTo>
                <a:cubicBezTo>
                  <a:pt x="120402" y="146844"/>
                  <a:pt x="115094" y="141536"/>
                  <a:pt x="115094" y="134938"/>
                </a:cubicBezTo>
                <a:lnTo>
                  <a:pt x="115094" y="79375"/>
                </a:lnTo>
                <a:cubicBezTo>
                  <a:pt x="115094" y="72777"/>
                  <a:pt x="120402" y="67469"/>
                  <a:pt x="127000" y="67469"/>
                </a:cubicBezTo>
                <a:close/>
                <a:moveTo>
                  <a:pt x="113754" y="174625"/>
                </a:moveTo>
                <a:cubicBezTo>
                  <a:pt x="113453" y="169708"/>
                  <a:pt x="115905" y="165031"/>
                  <a:pt x="120120" y="162481"/>
                </a:cubicBezTo>
                <a:cubicBezTo>
                  <a:pt x="124334" y="159932"/>
                  <a:pt x="129616" y="159932"/>
                  <a:pt x="133831" y="162481"/>
                </a:cubicBezTo>
                <a:cubicBezTo>
                  <a:pt x="138045" y="165031"/>
                  <a:pt x="140497" y="169708"/>
                  <a:pt x="140196" y="174625"/>
                </a:cubicBezTo>
                <a:cubicBezTo>
                  <a:pt x="140497" y="179542"/>
                  <a:pt x="138045" y="184219"/>
                  <a:pt x="133831" y="186769"/>
                </a:cubicBezTo>
                <a:cubicBezTo>
                  <a:pt x="129616" y="189318"/>
                  <a:pt x="124334" y="189318"/>
                  <a:pt x="120120" y="186769"/>
                </a:cubicBezTo>
                <a:cubicBezTo>
                  <a:pt x="115905" y="184219"/>
                  <a:pt x="113453" y="179542"/>
                  <a:pt x="113754" y="174625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49" name="Text 47"/>
          <p:cNvSpPr/>
          <p:nvPr/>
        </p:nvSpPr>
        <p:spPr>
          <a:xfrm>
            <a:off x="8876091" y="5152579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Negatif Prompt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563429" y="5665417"/>
            <a:ext cx="6905776" cy="1279676"/>
          </a:xfrm>
          <a:custGeom>
            <a:avLst/>
            <a:gdLst/>
            <a:ahLst/>
            <a:cxnLst/>
            <a:rect l="l" t="t" r="r" b="b"/>
            <a:pathLst>
              <a:path w="6905776" h="1279676">
                <a:moveTo>
                  <a:pt x="101606" y="0"/>
                </a:moveTo>
                <a:lnTo>
                  <a:pt x="6804170" y="0"/>
                </a:lnTo>
                <a:cubicBezTo>
                  <a:pt x="6860286" y="0"/>
                  <a:pt x="6905776" y="45491"/>
                  <a:pt x="6905776" y="101606"/>
                </a:cubicBezTo>
                <a:lnTo>
                  <a:pt x="6905776" y="1178070"/>
                </a:lnTo>
                <a:cubicBezTo>
                  <a:pt x="6905776" y="1234186"/>
                  <a:pt x="6860286" y="1279676"/>
                  <a:pt x="6804170" y="1279676"/>
                </a:cubicBezTo>
                <a:lnTo>
                  <a:pt x="101606" y="1279676"/>
                </a:lnTo>
                <a:cubicBezTo>
                  <a:pt x="45491" y="1279676"/>
                  <a:pt x="0" y="1234186"/>
                  <a:pt x="0" y="1178070"/>
                </a:cubicBezTo>
                <a:lnTo>
                  <a:pt x="0" y="101606"/>
                </a:lnTo>
                <a:cubicBezTo>
                  <a:pt x="0" y="45491"/>
                  <a:pt x="45491" y="0"/>
                  <a:pt x="101606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720667" y="5842000"/>
            <a:ext cx="1027294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NEGATIVE: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720667" y="6083846"/>
            <a:ext cx="6672444" cy="677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No camera shake, no camera movement, no text, no subtitles, no logos, no watermark, no UI overlays, no unrealistic physics, no glitch effects...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285238" y="7438282"/>
            <a:ext cx="7451876" cy="1025676"/>
          </a:xfrm>
          <a:custGeom>
            <a:avLst/>
            <a:gdLst/>
            <a:ahLst/>
            <a:cxnLst/>
            <a:rect l="l" t="t" r="r" b="b"/>
            <a:pathLst>
              <a:path w="7451876" h="1025676">
                <a:moveTo>
                  <a:pt x="152395" y="0"/>
                </a:moveTo>
                <a:lnTo>
                  <a:pt x="7299481" y="0"/>
                </a:lnTo>
                <a:cubicBezTo>
                  <a:pt x="7383647" y="0"/>
                  <a:pt x="7451876" y="68230"/>
                  <a:pt x="7451876" y="152395"/>
                </a:cubicBezTo>
                <a:lnTo>
                  <a:pt x="7451876" y="873281"/>
                </a:lnTo>
                <a:cubicBezTo>
                  <a:pt x="7451876" y="957447"/>
                  <a:pt x="7383647" y="1025676"/>
                  <a:pt x="7299481" y="1025676"/>
                </a:cubicBezTo>
                <a:lnTo>
                  <a:pt x="152395" y="1025676"/>
                </a:lnTo>
                <a:cubicBezTo>
                  <a:pt x="68230" y="1025676"/>
                  <a:pt x="0" y="957447"/>
                  <a:pt x="0" y="873281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3B82F6">
                  <a:alpha val="20000"/>
                </a:srgbClr>
              </a:gs>
            </a:gsLst>
            <a:lin ang="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544076" y="7824118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5" name="Text 53"/>
          <p:cNvSpPr/>
          <p:nvPr/>
        </p:nvSpPr>
        <p:spPr>
          <a:xfrm>
            <a:off x="8939440" y="7646318"/>
            <a:ext cx="6692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İpucu: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Time-lapse için "blurred workers" kullanarak hızlı hareket efekti yaratın!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Shape 1"/>
          <p:cNvSpPr/>
          <p:nvPr/>
        </p:nvSpPr>
        <p:spPr>
          <a:xfrm>
            <a:off x="665163" y="6477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42863"/>
                </a:moveTo>
                <a:cubicBezTo>
                  <a:pt x="0" y="27102"/>
                  <a:pt x="12814" y="14288"/>
                  <a:pt x="28575" y="14288"/>
                </a:cubicBezTo>
                <a:lnTo>
                  <a:pt x="171450" y="14288"/>
                </a:lnTo>
                <a:cubicBezTo>
                  <a:pt x="187211" y="14288"/>
                  <a:pt x="200025" y="27102"/>
                  <a:pt x="200025" y="42863"/>
                </a:cubicBezTo>
                <a:lnTo>
                  <a:pt x="200025" y="185738"/>
                </a:lnTo>
                <a:cubicBezTo>
                  <a:pt x="200025" y="201498"/>
                  <a:pt x="187211" y="214313"/>
                  <a:pt x="171450" y="214313"/>
                </a:cubicBezTo>
                <a:lnTo>
                  <a:pt x="28575" y="214313"/>
                </a:lnTo>
                <a:cubicBezTo>
                  <a:pt x="12814" y="214313"/>
                  <a:pt x="0" y="201498"/>
                  <a:pt x="0" y="185738"/>
                </a:cubicBezTo>
                <a:lnTo>
                  <a:pt x="0" y="42863"/>
                </a:lnTo>
                <a:close/>
                <a:moveTo>
                  <a:pt x="21431" y="164306"/>
                </a:moveTo>
                <a:lnTo>
                  <a:pt x="21431" y="178594"/>
                </a:lnTo>
                <a:cubicBezTo>
                  <a:pt x="21431" y="182523"/>
                  <a:pt x="24646" y="185738"/>
                  <a:pt x="28575" y="185738"/>
                </a:cubicBezTo>
                <a:lnTo>
                  <a:pt x="42863" y="185738"/>
                </a:lnTo>
                <a:cubicBezTo>
                  <a:pt x="46792" y="185738"/>
                  <a:pt x="50006" y="182523"/>
                  <a:pt x="50006" y="178594"/>
                </a:cubicBezTo>
                <a:lnTo>
                  <a:pt x="50006" y="164306"/>
                </a:lnTo>
                <a:cubicBezTo>
                  <a:pt x="50006" y="160377"/>
                  <a:pt x="46792" y="157163"/>
                  <a:pt x="42863" y="157163"/>
                </a:cubicBezTo>
                <a:lnTo>
                  <a:pt x="28575" y="157163"/>
                </a:lnTo>
                <a:cubicBezTo>
                  <a:pt x="24646" y="157163"/>
                  <a:pt x="21431" y="160377"/>
                  <a:pt x="21431" y="164306"/>
                </a:cubicBezTo>
                <a:close/>
                <a:moveTo>
                  <a:pt x="157163" y="157163"/>
                </a:moveTo>
                <a:cubicBezTo>
                  <a:pt x="153233" y="157163"/>
                  <a:pt x="150019" y="160377"/>
                  <a:pt x="150019" y="164306"/>
                </a:cubicBezTo>
                <a:lnTo>
                  <a:pt x="150019" y="178594"/>
                </a:lnTo>
                <a:cubicBezTo>
                  <a:pt x="150019" y="182523"/>
                  <a:pt x="153233" y="185738"/>
                  <a:pt x="157163" y="185738"/>
                </a:cubicBezTo>
                <a:lnTo>
                  <a:pt x="171450" y="185738"/>
                </a:lnTo>
                <a:cubicBezTo>
                  <a:pt x="175379" y="185738"/>
                  <a:pt x="178594" y="182523"/>
                  <a:pt x="178594" y="178594"/>
                </a:cubicBezTo>
                <a:lnTo>
                  <a:pt x="178594" y="164306"/>
                </a:lnTo>
                <a:cubicBezTo>
                  <a:pt x="178594" y="160377"/>
                  <a:pt x="175379" y="157163"/>
                  <a:pt x="171450" y="157163"/>
                </a:cubicBezTo>
                <a:lnTo>
                  <a:pt x="157163" y="157163"/>
                </a:lnTo>
                <a:close/>
                <a:moveTo>
                  <a:pt x="21431" y="107156"/>
                </a:moveTo>
                <a:lnTo>
                  <a:pt x="21431" y="121444"/>
                </a:lnTo>
                <a:cubicBezTo>
                  <a:pt x="21431" y="125373"/>
                  <a:pt x="24646" y="128588"/>
                  <a:pt x="28575" y="128588"/>
                </a:cubicBezTo>
                <a:lnTo>
                  <a:pt x="42863" y="128588"/>
                </a:lnTo>
                <a:cubicBezTo>
                  <a:pt x="46792" y="128588"/>
                  <a:pt x="50006" y="125373"/>
                  <a:pt x="50006" y="121444"/>
                </a:cubicBezTo>
                <a:lnTo>
                  <a:pt x="50006" y="107156"/>
                </a:lnTo>
                <a:cubicBezTo>
                  <a:pt x="50006" y="103227"/>
                  <a:pt x="46792" y="100013"/>
                  <a:pt x="42863" y="100013"/>
                </a:cubicBezTo>
                <a:lnTo>
                  <a:pt x="28575" y="100013"/>
                </a:lnTo>
                <a:cubicBezTo>
                  <a:pt x="24646" y="100013"/>
                  <a:pt x="21431" y="103227"/>
                  <a:pt x="21431" y="107156"/>
                </a:cubicBezTo>
                <a:close/>
                <a:moveTo>
                  <a:pt x="157163" y="100013"/>
                </a:moveTo>
                <a:cubicBezTo>
                  <a:pt x="153233" y="100013"/>
                  <a:pt x="150019" y="103227"/>
                  <a:pt x="150019" y="107156"/>
                </a:cubicBezTo>
                <a:lnTo>
                  <a:pt x="150019" y="121444"/>
                </a:lnTo>
                <a:cubicBezTo>
                  <a:pt x="150019" y="125373"/>
                  <a:pt x="153233" y="128588"/>
                  <a:pt x="157163" y="128588"/>
                </a:cubicBezTo>
                <a:lnTo>
                  <a:pt x="171450" y="128588"/>
                </a:lnTo>
                <a:cubicBezTo>
                  <a:pt x="175379" y="128588"/>
                  <a:pt x="178594" y="125373"/>
                  <a:pt x="178594" y="121444"/>
                </a:cubicBezTo>
                <a:lnTo>
                  <a:pt x="178594" y="107156"/>
                </a:lnTo>
                <a:cubicBezTo>
                  <a:pt x="178594" y="103227"/>
                  <a:pt x="175379" y="100013"/>
                  <a:pt x="171450" y="100013"/>
                </a:cubicBezTo>
                <a:lnTo>
                  <a:pt x="157163" y="100013"/>
                </a:lnTo>
                <a:close/>
                <a:moveTo>
                  <a:pt x="21431" y="50006"/>
                </a:moveTo>
                <a:lnTo>
                  <a:pt x="21431" y="64294"/>
                </a:lnTo>
                <a:cubicBezTo>
                  <a:pt x="21431" y="68223"/>
                  <a:pt x="24646" y="71438"/>
                  <a:pt x="28575" y="71438"/>
                </a:cubicBezTo>
                <a:lnTo>
                  <a:pt x="42863" y="71438"/>
                </a:lnTo>
                <a:cubicBezTo>
                  <a:pt x="46792" y="71438"/>
                  <a:pt x="50006" y="68223"/>
                  <a:pt x="50006" y="64294"/>
                </a:cubicBezTo>
                <a:lnTo>
                  <a:pt x="50006" y="50006"/>
                </a:lnTo>
                <a:cubicBezTo>
                  <a:pt x="50006" y="46077"/>
                  <a:pt x="46792" y="42863"/>
                  <a:pt x="42863" y="42863"/>
                </a:cubicBezTo>
                <a:lnTo>
                  <a:pt x="28575" y="42863"/>
                </a:lnTo>
                <a:cubicBezTo>
                  <a:pt x="24646" y="42863"/>
                  <a:pt x="21431" y="46077"/>
                  <a:pt x="21431" y="50006"/>
                </a:cubicBezTo>
                <a:close/>
                <a:moveTo>
                  <a:pt x="157163" y="42863"/>
                </a:moveTo>
                <a:cubicBezTo>
                  <a:pt x="153233" y="42863"/>
                  <a:pt x="150019" y="46077"/>
                  <a:pt x="150019" y="50006"/>
                </a:cubicBezTo>
                <a:lnTo>
                  <a:pt x="150019" y="64294"/>
                </a:lnTo>
                <a:cubicBezTo>
                  <a:pt x="150019" y="68223"/>
                  <a:pt x="153233" y="71438"/>
                  <a:pt x="157163" y="71438"/>
                </a:cubicBezTo>
                <a:lnTo>
                  <a:pt x="171450" y="71438"/>
                </a:lnTo>
                <a:cubicBezTo>
                  <a:pt x="175379" y="71438"/>
                  <a:pt x="178594" y="68223"/>
                  <a:pt x="178594" y="64294"/>
                </a:cubicBezTo>
                <a:lnTo>
                  <a:pt x="178594" y="50006"/>
                </a:lnTo>
                <a:cubicBezTo>
                  <a:pt x="178594" y="46077"/>
                  <a:pt x="175379" y="42863"/>
                  <a:pt x="171450" y="42863"/>
                </a:cubicBezTo>
                <a:lnTo>
                  <a:pt x="157163" y="428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4356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Video AI Platformları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5CF6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6190" y="182758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948115" y="200538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55277" y="43259"/>
                </a:moveTo>
                <a:cubicBezTo>
                  <a:pt x="159841" y="39638"/>
                  <a:pt x="162719" y="34032"/>
                  <a:pt x="162719" y="27781"/>
                </a:cubicBezTo>
                <a:cubicBezTo>
                  <a:pt x="162719" y="16818"/>
                  <a:pt x="153839" y="7938"/>
                  <a:pt x="142875" y="7938"/>
                </a:cubicBezTo>
                <a:cubicBezTo>
                  <a:pt x="131911" y="7938"/>
                  <a:pt x="123031" y="16818"/>
                  <a:pt x="123031" y="27781"/>
                </a:cubicBezTo>
                <a:cubicBezTo>
                  <a:pt x="123031" y="34032"/>
                  <a:pt x="125958" y="39638"/>
                  <a:pt x="130473" y="43259"/>
                </a:cubicBezTo>
                <a:lnTo>
                  <a:pt x="96540" y="96639"/>
                </a:lnTo>
                <a:cubicBezTo>
                  <a:pt x="91579" y="104428"/>
                  <a:pt x="81012" y="106363"/>
                  <a:pt x="73620" y="100806"/>
                </a:cubicBezTo>
                <a:lnTo>
                  <a:pt x="44103" y="78730"/>
                </a:lnTo>
                <a:cubicBezTo>
                  <a:pt x="46335" y="75555"/>
                  <a:pt x="47625" y="71636"/>
                  <a:pt x="47625" y="67469"/>
                </a:cubicBezTo>
                <a:cubicBezTo>
                  <a:pt x="47625" y="56505"/>
                  <a:pt x="38745" y="47625"/>
                  <a:pt x="27781" y="47625"/>
                </a:cubicBezTo>
                <a:cubicBezTo>
                  <a:pt x="16818" y="47625"/>
                  <a:pt x="7938" y="56505"/>
                  <a:pt x="7938" y="67469"/>
                </a:cubicBezTo>
                <a:cubicBezTo>
                  <a:pt x="7938" y="78284"/>
                  <a:pt x="16619" y="87114"/>
                  <a:pt x="27384" y="87313"/>
                </a:cubicBezTo>
                <a:lnTo>
                  <a:pt x="43557" y="195213"/>
                </a:lnTo>
                <a:cubicBezTo>
                  <a:pt x="45889" y="210741"/>
                  <a:pt x="59234" y="222250"/>
                  <a:pt x="74960" y="222250"/>
                </a:cubicBezTo>
                <a:lnTo>
                  <a:pt x="210790" y="222250"/>
                </a:lnTo>
                <a:cubicBezTo>
                  <a:pt x="226516" y="222250"/>
                  <a:pt x="239861" y="210741"/>
                  <a:pt x="242193" y="195213"/>
                </a:cubicBezTo>
                <a:lnTo>
                  <a:pt x="258366" y="87313"/>
                </a:lnTo>
                <a:cubicBezTo>
                  <a:pt x="269131" y="87114"/>
                  <a:pt x="277813" y="78284"/>
                  <a:pt x="277813" y="67469"/>
                </a:cubicBezTo>
                <a:cubicBezTo>
                  <a:pt x="277813" y="56505"/>
                  <a:pt x="268932" y="47625"/>
                  <a:pt x="257969" y="47625"/>
                </a:cubicBezTo>
                <a:cubicBezTo>
                  <a:pt x="247005" y="47625"/>
                  <a:pt x="238125" y="56505"/>
                  <a:pt x="238125" y="67469"/>
                </a:cubicBezTo>
                <a:cubicBezTo>
                  <a:pt x="238125" y="71636"/>
                  <a:pt x="239415" y="75555"/>
                  <a:pt x="241647" y="78730"/>
                </a:cubicBezTo>
                <a:lnTo>
                  <a:pt x="212179" y="100856"/>
                </a:lnTo>
                <a:cubicBezTo>
                  <a:pt x="204788" y="106412"/>
                  <a:pt x="194221" y="104477"/>
                  <a:pt x="189260" y="96689"/>
                </a:cubicBezTo>
                <a:lnTo>
                  <a:pt x="155277" y="4325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548190" y="1802185"/>
            <a:ext cx="2082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OpenAI Sora 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48190" y="2208585"/>
            <a:ext cx="2019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6190" y="26657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887790" y="27673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En yüksek kalite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86190" y="32245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87790" y="33261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$0.10-0.30/sn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6190" y="37833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87790" y="38849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Premium içerik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41695" y="1536095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07791" y="182758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9" name="Shape 17"/>
          <p:cNvSpPr/>
          <p:nvPr/>
        </p:nvSpPr>
        <p:spPr>
          <a:xfrm>
            <a:off x="8669716" y="200538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11175" y="48171"/>
                </a:moveTo>
                <a:lnTo>
                  <a:pt x="111175" y="72777"/>
                </a:lnTo>
                <a:lnTo>
                  <a:pt x="111423" y="73025"/>
                </a:lnTo>
                <a:cubicBezTo>
                  <a:pt x="114647" y="32147"/>
                  <a:pt x="148828" y="0"/>
                  <a:pt x="190550" y="0"/>
                </a:cubicBezTo>
                <a:cubicBezTo>
                  <a:pt x="200521" y="0"/>
                  <a:pt x="210096" y="1836"/>
                  <a:pt x="218877" y="5209"/>
                </a:cubicBezTo>
                <a:cubicBezTo>
                  <a:pt x="223838" y="7094"/>
                  <a:pt x="224730" y="13395"/>
                  <a:pt x="221010" y="17165"/>
                </a:cubicBezTo>
                <a:lnTo>
                  <a:pt x="177006" y="61168"/>
                </a:lnTo>
                <a:cubicBezTo>
                  <a:pt x="175518" y="62657"/>
                  <a:pt x="174675" y="64691"/>
                  <a:pt x="174675" y="66774"/>
                </a:cubicBezTo>
                <a:lnTo>
                  <a:pt x="174675" y="87313"/>
                </a:lnTo>
                <a:cubicBezTo>
                  <a:pt x="174675" y="91678"/>
                  <a:pt x="178246" y="95250"/>
                  <a:pt x="182612" y="95250"/>
                </a:cubicBezTo>
                <a:lnTo>
                  <a:pt x="203150" y="95250"/>
                </a:lnTo>
                <a:cubicBezTo>
                  <a:pt x="205234" y="95250"/>
                  <a:pt x="207268" y="94407"/>
                  <a:pt x="208756" y="92918"/>
                </a:cubicBezTo>
                <a:lnTo>
                  <a:pt x="252760" y="48915"/>
                </a:lnTo>
                <a:cubicBezTo>
                  <a:pt x="256530" y="45145"/>
                  <a:pt x="262830" y="46087"/>
                  <a:pt x="264716" y="51048"/>
                </a:cubicBezTo>
                <a:cubicBezTo>
                  <a:pt x="268089" y="59829"/>
                  <a:pt x="269925" y="69404"/>
                  <a:pt x="269925" y="79375"/>
                </a:cubicBezTo>
                <a:cubicBezTo>
                  <a:pt x="269925" y="109438"/>
                  <a:pt x="253206" y="135632"/>
                  <a:pt x="228501" y="149076"/>
                </a:cubicBezTo>
                <a:lnTo>
                  <a:pt x="268932" y="189508"/>
                </a:lnTo>
                <a:cubicBezTo>
                  <a:pt x="278209" y="198785"/>
                  <a:pt x="278209" y="213866"/>
                  <a:pt x="268932" y="223193"/>
                </a:cubicBezTo>
                <a:lnTo>
                  <a:pt x="239117" y="253008"/>
                </a:lnTo>
                <a:cubicBezTo>
                  <a:pt x="229840" y="262285"/>
                  <a:pt x="214759" y="262285"/>
                  <a:pt x="205432" y="253008"/>
                </a:cubicBezTo>
                <a:lnTo>
                  <a:pt x="142925" y="190500"/>
                </a:lnTo>
                <a:cubicBezTo>
                  <a:pt x="129332" y="176907"/>
                  <a:pt x="126256" y="156815"/>
                  <a:pt x="133747" y="140246"/>
                </a:cubicBezTo>
                <a:lnTo>
                  <a:pt x="88751" y="95250"/>
                </a:lnTo>
                <a:lnTo>
                  <a:pt x="64145" y="95250"/>
                </a:lnTo>
                <a:cubicBezTo>
                  <a:pt x="58837" y="95250"/>
                  <a:pt x="53876" y="92621"/>
                  <a:pt x="50949" y="88205"/>
                </a:cubicBezTo>
                <a:lnTo>
                  <a:pt x="11609" y="29220"/>
                </a:lnTo>
                <a:cubicBezTo>
                  <a:pt x="9525" y="26095"/>
                  <a:pt x="9922" y="21878"/>
                  <a:pt x="12601" y="19199"/>
                </a:cubicBezTo>
                <a:lnTo>
                  <a:pt x="35123" y="-3324"/>
                </a:lnTo>
                <a:cubicBezTo>
                  <a:pt x="37802" y="-6003"/>
                  <a:pt x="41970" y="-6400"/>
                  <a:pt x="45145" y="-4316"/>
                </a:cubicBezTo>
                <a:lnTo>
                  <a:pt x="104130" y="34975"/>
                </a:lnTo>
                <a:cubicBezTo>
                  <a:pt x="108545" y="37902"/>
                  <a:pt x="111175" y="42863"/>
                  <a:pt x="111175" y="48171"/>
                </a:cubicBezTo>
                <a:close/>
                <a:moveTo>
                  <a:pt x="106958" y="147141"/>
                </a:moveTo>
                <a:cubicBezTo>
                  <a:pt x="103832" y="165497"/>
                  <a:pt x="108148" y="184894"/>
                  <a:pt x="120055" y="200422"/>
                </a:cubicBezTo>
                <a:lnTo>
                  <a:pt x="72926" y="247501"/>
                </a:lnTo>
                <a:cubicBezTo>
                  <a:pt x="58986" y="261441"/>
                  <a:pt x="36364" y="261441"/>
                  <a:pt x="22423" y="247501"/>
                </a:cubicBezTo>
                <a:cubicBezTo>
                  <a:pt x="8483" y="233561"/>
                  <a:pt x="8483" y="210939"/>
                  <a:pt x="22423" y="196999"/>
                </a:cubicBezTo>
                <a:lnTo>
                  <a:pt x="89595" y="129828"/>
                </a:lnTo>
                <a:lnTo>
                  <a:pt x="106958" y="14719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9269791" y="1802185"/>
            <a:ext cx="2120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Runway Gen-4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69791" y="2208585"/>
            <a:ext cx="205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Runway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507791" y="26657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609391" y="27673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Profesyonel araçlar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507791" y="32245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8609391" y="33261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$0.05-0.30/sn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07791" y="3783385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609391" y="3884985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Profesyonel editing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20095" y="4734089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86190" y="502557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0" name="Shape 28"/>
          <p:cNvSpPr/>
          <p:nvPr/>
        </p:nvSpPr>
        <p:spPr>
          <a:xfrm>
            <a:off x="979865" y="5203379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168077" y="-4911"/>
                </a:moveTo>
                <a:cubicBezTo>
                  <a:pt x="173980" y="-645"/>
                  <a:pt x="176163" y="7094"/>
                  <a:pt x="173484" y="13841"/>
                </a:cubicBezTo>
                <a:lnTo>
                  <a:pt x="134590" y="111125"/>
                </a:lnTo>
                <a:lnTo>
                  <a:pt x="206375" y="111125"/>
                </a:lnTo>
                <a:cubicBezTo>
                  <a:pt x="213072" y="111125"/>
                  <a:pt x="219025" y="115292"/>
                  <a:pt x="221307" y="121593"/>
                </a:cubicBezTo>
                <a:cubicBezTo>
                  <a:pt x="223589" y="127893"/>
                  <a:pt x="221655" y="134938"/>
                  <a:pt x="216545" y="139204"/>
                </a:cubicBezTo>
                <a:lnTo>
                  <a:pt x="73670" y="258266"/>
                </a:lnTo>
                <a:cubicBezTo>
                  <a:pt x="68064" y="262930"/>
                  <a:pt x="60077" y="263178"/>
                  <a:pt x="54173" y="258911"/>
                </a:cubicBezTo>
                <a:cubicBezTo>
                  <a:pt x="48270" y="254645"/>
                  <a:pt x="46087" y="246906"/>
                  <a:pt x="48766" y="240159"/>
                </a:cubicBezTo>
                <a:lnTo>
                  <a:pt x="87660" y="142875"/>
                </a:lnTo>
                <a:lnTo>
                  <a:pt x="15875" y="142875"/>
                </a:lnTo>
                <a:cubicBezTo>
                  <a:pt x="9178" y="142875"/>
                  <a:pt x="3225" y="138708"/>
                  <a:pt x="943" y="132407"/>
                </a:cubicBezTo>
                <a:cubicBezTo>
                  <a:pt x="-1339" y="126107"/>
                  <a:pt x="595" y="119062"/>
                  <a:pt x="5705" y="114796"/>
                </a:cubicBezTo>
                <a:lnTo>
                  <a:pt x="148580" y="-4266"/>
                </a:lnTo>
                <a:cubicBezTo>
                  <a:pt x="154186" y="-8930"/>
                  <a:pt x="162173" y="-9178"/>
                  <a:pt x="168077" y="-491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548190" y="5000179"/>
            <a:ext cx="1168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Kling AI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548190" y="5406579"/>
            <a:ext cx="1104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Kuaishou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86190" y="58637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87790" y="59653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Hız, realistik hareket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86190" y="64225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887790" y="65241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$0.30-0.60/video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86190" y="69813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887790" y="70829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Hızlı üretim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41695" y="4734089"/>
            <a:ext cx="7491790" cy="2970590"/>
          </a:xfrm>
          <a:custGeom>
            <a:avLst/>
            <a:gdLst/>
            <a:ahLst/>
            <a:cxnLst/>
            <a:rect l="l" t="t" r="r" b="b"/>
            <a:pathLst>
              <a:path w="7491790" h="2970590">
                <a:moveTo>
                  <a:pt x="152391" y="0"/>
                </a:moveTo>
                <a:lnTo>
                  <a:pt x="7339399" y="0"/>
                </a:lnTo>
                <a:cubicBezTo>
                  <a:pt x="7423563" y="0"/>
                  <a:pt x="7491790" y="68228"/>
                  <a:pt x="7491790" y="152391"/>
                </a:cubicBezTo>
                <a:lnTo>
                  <a:pt x="7491790" y="2818199"/>
                </a:lnTo>
                <a:cubicBezTo>
                  <a:pt x="7491790" y="2902363"/>
                  <a:pt x="7423563" y="2970590"/>
                  <a:pt x="7339399" y="2970590"/>
                </a:cubicBezTo>
                <a:lnTo>
                  <a:pt x="152391" y="2970590"/>
                </a:lnTo>
                <a:cubicBezTo>
                  <a:pt x="68228" y="2970590"/>
                  <a:pt x="0" y="2902363"/>
                  <a:pt x="0" y="2818199"/>
                </a:cubicBezTo>
                <a:lnTo>
                  <a:pt x="0" y="152391"/>
                </a:lnTo>
                <a:cubicBezTo>
                  <a:pt x="0" y="68228"/>
                  <a:pt x="68228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507791" y="502557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1" name="Shape 39"/>
          <p:cNvSpPr/>
          <p:nvPr/>
        </p:nvSpPr>
        <p:spPr>
          <a:xfrm>
            <a:off x="8733216" y="5203379"/>
            <a:ext cx="158750" cy="254000"/>
          </a:xfrm>
          <a:custGeom>
            <a:avLst/>
            <a:gdLst/>
            <a:ahLst/>
            <a:cxnLst/>
            <a:rect l="l" t="t" r="r" b="b"/>
            <a:pathLst>
              <a:path w="158750" h="254000">
                <a:moveTo>
                  <a:pt x="67469" y="11906"/>
                </a:moveTo>
                <a:cubicBezTo>
                  <a:pt x="67469" y="5308"/>
                  <a:pt x="72777" y="0"/>
                  <a:pt x="79375" y="0"/>
                </a:cubicBezTo>
                <a:cubicBezTo>
                  <a:pt x="85973" y="0"/>
                  <a:pt x="91281" y="5308"/>
                  <a:pt x="91281" y="11906"/>
                </a:cubicBezTo>
                <a:lnTo>
                  <a:pt x="91281" y="31750"/>
                </a:lnTo>
                <a:lnTo>
                  <a:pt x="119063" y="31750"/>
                </a:lnTo>
                <a:cubicBezTo>
                  <a:pt x="127843" y="31750"/>
                  <a:pt x="134938" y="38844"/>
                  <a:pt x="134938" y="47625"/>
                </a:cubicBezTo>
                <a:cubicBezTo>
                  <a:pt x="134938" y="56406"/>
                  <a:pt x="127843" y="63500"/>
                  <a:pt x="119063" y="63500"/>
                </a:cubicBezTo>
                <a:lnTo>
                  <a:pt x="62061" y="63500"/>
                </a:lnTo>
                <a:cubicBezTo>
                  <a:pt x="49709" y="63500"/>
                  <a:pt x="39688" y="73521"/>
                  <a:pt x="39688" y="85874"/>
                </a:cubicBezTo>
                <a:cubicBezTo>
                  <a:pt x="39688" y="97036"/>
                  <a:pt x="47873" y="106462"/>
                  <a:pt x="58886" y="108049"/>
                </a:cubicBezTo>
                <a:lnTo>
                  <a:pt x="104329" y="114548"/>
                </a:lnTo>
                <a:cubicBezTo>
                  <a:pt x="131018" y="118368"/>
                  <a:pt x="150813" y="141188"/>
                  <a:pt x="150813" y="168126"/>
                </a:cubicBezTo>
                <a:cubicBezTo>
                  <a:pt x="150813" y="198041"/>
                  <a:pt x="126554" y="222250"/>
                  <a:pt x="96689" y="222250"/>
                </a:cubicBezTo>
                <a:lnTo>
                  <a:pt x="91281" y="222250"/>
                </a:lnTo>
                <a:lnTo>
                  <a:pt x="91281" y="242094"/>
                </a:lnTo>
                <a:cubicBezTo>
                  <a:pt x="91281" y="248692"/>
                  <a:pt x="85973" y="254000"/>
                  <a:pt x="79375" y="254000"/>
                </a:cubicBezTo>
                <a:cubicBezTo>
                  <a:pt x="72777" y="254000"/>
                  <a:pt x="67469" y="248692"/>
                  <a:pt x="67469" y="242094"/>
                </a:cubicBezTo>
                <a:lnTo>
                  <a:pt x="67469" y="222250"/>
                </a:lnTo>
                <a:lnTo>
                  <a:pt x="31750" y="222250"/>
                </a:lnTo>
                <a:cubicBezTo>
                  <a:pt x="22969" y="222250"/>
                  <a:pt x="15875" y="215156"/>
                  <a:pt x="15875" y="206375"/>
                </a:cubicBezTo>
                <a:cubicBezTo>
                  <a:pt x="15875" y="197594"/>
                  <a:pt x="22969" y="190500"/>
                  <a:pt x="31750" y="190500"/>
                </a:cubicBezTo>
                <a:lnTo>
                  <a:pt x="96689" y="190500"/>
                </a:lnTo>
                <a:cubicBezTo>
                  <a:pt x="109041" y="190500"/>
                  <a:pt x="119063" y="180479"/>
                  <a:pt x="119063" y="168126"/>
                </a:cubicBezTo>
                <a:cubicBezTo>
                  <a:pt x="119063" y="156964"/>
                  <a:pt x="110877" y="147538"/>
                  <a:pt x="99864" y="145951"/>
                </a:cubicBezTo>
                <a:lnTo>
                  <a:pt x="54421" y="139452"/>
                </a:lnTo>
                <a:cubicBezTo>
                  <a:pt x="27732" y="135682"/>
                  <a:pt x="7938" y="112812"/>
                  <a:pt x="7938" y="85874"/>
                </a:cubicBezTo>
                <a:cubicBezTo>
                  <a:pt x="7938" y="56009"/>
                  <a:pt x="32196" y="31750"/>
                  <a:pt x="62061" y="31750"/>
                </a:cubicBezTo>
                <a:lnTo>
                  <a:pt x="67469" y="31750"/>
                </a:lnTo>
                <a:lnTo>
                  <a:pt x="67469" y="1190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9269791" y="5000179"/>
            <a:ext cx="1066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Pika AI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269791" y="5406579"/>
            <a:ext cx="1003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Pika Labs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07791" y="58637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8609391" y="59653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8B5C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İyisi: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Fiyat/performans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07791" y="64225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8609391" y="65241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Fiyat: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$0.05-0.30/video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507791" y="6981379"/>
            <a:ext cx="6959600" cy="457200"/>
          </a:xfrm>
          <a:custGeom>
            <a:avLst/>
            <a:gdLst/>
            <a:ahLst/>
            <a:cxnLst/>
            <a:rect l="l" t="t" r="r" b="b"/>
            <a:pathLst>
              <a:path w="6959600" h="457200">
                <a:moveTo>
                  <a:pt x="101599" y="0"/>
                </a:moveTo>
                <a:lnTo>
                  <a:pt x="6858001" y="0"/>
                </a:lnTo>
                <a:cubicBezTo>
                  <a:pt x="6914113" y="0"/>
                  <a:pt x="6959600" y="45487"/>
                  <a:pt x="6959600" y="101599"/>
                </a:cubicBezTo>
                <a:lnTo>
                  <a:pt x="6959600" y="355601"/>
                </a:lnTo>
                <a:cubicBezTo>
                  <a:pt x="6959600" y="411713"/>
                  <a:pt x="6914113" y="457200"/>
                  <a:pt x="6858001" y="457200"/>
                </a:cubicBezTo>
                <a:lnTo>
                  <a:pt x="101599" y="457200"/>
                </a:lnTo>
                <a:cubicBezTo>
                  <a:pt x="45525" y="457200"/>
                  <a:pt x="0" y="411675"/>
                  <a:pt x="0" y="3556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8609391" y="7082979"/>
            <a:ext cx="684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Kullanım: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Sosyal medya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12838" y="7924801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84376" y="8158237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2" name="Text 50"/>
          <p:cNvSpPr/>
          <p:nvPr/>
        </p:nvSpPr>
        <p:spPr>
          <a:xfrm>
            <a:off x="1190776" y="8132837"/>
            <a:ext cx="10020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Seçim Kriteri: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Kalite öncelikli → Sora 2 | Profesyonel editing → Runway | Hız öncelikli → Kling | Bütçe dostu → Pika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godeltech.com/1f4313436eec2e5fa2edf765a6b077d46562b698.webp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0" b="0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1811264"/>
            <a:ext cx="1774976" cy="568476"/>
          </a:xfrm>
          <a:custGeom>
            <a:avLst/>
            <a:gdLst/>
            <a:ahLst/>
            <a:cxnLst/>
            <a:rect l="l" t="t" r="r" b="b"/>
            <a:pathLst>
              <a:path w="1774976" h="568476">
                <a:moveTo>
                  <a:pt x="284238" y="0"/>
                </a:moveTo>
                <a:lnTo>
                  <a:pt x="1490738" y="0"/>
                </a:lnTo>
                <a:cubicBezTo>
                  <a:pt x="1647718" y="0"/>
                  <a:pt x="1774976" y="127258"/>
                  <a:pt x="1774976" y="284238"/>
                </a:cubicBezTo>
                <a:lnTo>
                  <a:pt x="1774976" y="284238"/>
                </a:lnTo>
                <a:cubicBezTo>
                  <a:pt x="1774976" y="441218"/>
                  <a:pt x="1647718" y="568476"/>
                  <a:pt x="14907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9676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1966094"/>
            <a:ext cx="1276274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07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095774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PRAKTIK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UYGULAMALAR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686574"/>
            <a:ext cx="8686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Gerçek Hayattan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Örnekleri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286774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286774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286774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22300" y="6477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0716" y="-7144"/>
                </a:moveTo>
                <a:cubicBezTo>
                  <a:pt x="4777" y="-7144"/>
                  <a:pt x="0" y="-2366"/>
                  <a:pt x="0" y="3572"/>
                </a:cubicBezTo>
                <a:cubicBezTo>
                  <a:pt x="0" y="9510"/>
                  <a:pt x="4777" y="14288"/>
                  <a:pt x="10716" y="14288"/>
                </a:cubicBezTo>
                <a:lnTo>
                  <a:pt x="30941" y="14288"/>
                </a:lnTo>
                <a:cubicBezTo>
                  <a:pt x="32683" y="14288"/>
                  <a:pt x="34156" y="15538"/>
                  <a:pt x="34469" y="17234"/>
                </a:cubicBezTo>
                <a:lnTo>
                  <a:pt x="57730" y="145063"/>
                </a:lnTo>
                <a:cubicBezTo>
                  <a:pt x="60499" y="160333"/>
                  <a:pt x="73804" y="171450"/>
                  <a:pt x="89342" y="171450"/>
                </a:cubicBezTo>
                <a:lnTo>
                  <a:pt x="203597" y="171450"/>
                </a:lnTo>
                <a:cubicBezTo>
                  <a:pt x="209535" y="171450"/>
                  <a:pt x="214313" y="166673"/>
                  <a:pt x="214313" y="160734"/>
                </a:cubicBezTo>
                <a:cubicBezTo>
                  <a:pt x="214313" y="154796"/>
                  <a:pt x="209535" y="150019"/>
                  <a:pt x="203597" y="150019"/>
                </a:cubicBezTo>
                <a:lnTo>
                  <a:pt x="89342" y="150019"/>
                </a:lnTo>
                <a:cubicBezTo>
                  <a:pt x="84162" y="150019"/>
                  <a:pt x="79742" y="146313"/>
                  <a:pt x="78804" y="141223"/>
                </a:cubicBezTo>
                <a:lnTo>
                  <a:pt x="76527" y="128588"/>
                </a:lnTo>
                <a:lnTo>
                  <a:pt x="212080" y="128588"/>
                </a:lnTo>
                <a:cubicBezTo>
                  <a:pt x="225832" y="128588"/>
                  <a:pt x="237619" y="118809"/>
                  <a:pt x="240164" y="105281"/>
                </a:cubicBezTo>
                <a:lnTo>
                  <a:pt x="254005" y="31209"/>
                </a:lnTo>
                <a:cubicBezTo>
                  <a:pt x="255657" y="22414"/>
                  <a:pt x="248915" y="14288"/>
                  <a:pt x="239941" y="14288"/>
                </a:cubicBezTo>
                <a:lnTo>
                  <a:pt x="55677" y="14288"/>
                </a:lnTo>
                <a:lnTo>
                  <a:pt x="55498" y="13395"/>
                </a:lnTo>
                <a:cubicBezTo>
                  <a:pt x="53355" y="1518"/>
                  <a:pt x="42996" y="-7144"/>
                  <a:pt x="30897" y="-7144"/>
                </a:cubicBezTo>
                <a:lnTo>
                  <a:pt x="10716" y="-7144"/>
                </a:lnTo>
                <a:close/>
                <a:moveTo>
                  <a:pt x="92869" y="228600"/>
                </a:moveTo>
                <a:cubicBezTo>
                  <a:pt x="104697" y="228600"/>
                  <a:pt x="114300" y="218997"/>
                  <a:pt x="114300" y="207169"/>
                </a:cubicBezTo>
                <a:cubicBezTo>
                  <a:pt x="114300" y="195341"/>
                  <a:pt x="104697" y="185738"/>
                  <a:pt x="92869" y="185738"/>
                </a:cubicBezTo>
                <a:cubicBezTo>
                  <a:pt x="81041" y="185738"/>
                  <a:pt x="71438" y="195341"/>
                  <a:pt x="71438" y="207169"/>
                </a:cubicBezTo>
                <a:cubicBezTo>
                  <a:pt x="71438" y="218997"/>
                  <a:pt x="81041" y="228600"/>
                  <a:pt x="92869" y="228600"/>
                </a:cubicBezTo>
                <a:close/>
                <a:moveTo>
                  <a:pt x="192881" y="228600"/>
                </a:moveTo>
                <a:cubicBezTo>
                  <a:pt x="204709" y="228600"/>
                  <a:pt x="214313" y="218997"/>
                  <a:pt x="214313" y="207169"/>
                </a:cubicBezTo>
                <a:cubicBezTo>
                  <a:pt x="214313" y="195341"/>
                  <a:pt x="204709" y="185738"/>
                  <a:pt x="192881" y="185738"/>
                </a:cubicBezTo>
                <a:cubicBezTo>
                  <a:pt x="181053" y="185738"/>
                  <a:pt x="171450" y="195341"/>
                  <a:pt x="171450" y="207169"/>
                </a:cubicBezTo>
                <a:cubicBezTo>
                  <a:pt x="171450" y="218997"/>
                  <a:pt x="181053" y="228600"/>
                  <a:pt x="192881" y="2286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9347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Sektörel Prompt Örnekleri: Satış ve Pazarlama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502676" cy="2346476"/>
          </a:xfrm>
          <a:custGeom>
            <a:avLst/>
            <a:gdLst/>
            <a:ahLst/>
            <a:cxnLst/>
            <a:rect l="l" t="t" r="r" b="b"/>
            <a:pathLst>
              <a:path w="7502676" h="2346476">
                <a:moveTo>
                  <a:pt x="152404" y="0"/>
                </a:moveTo>
                <a:lnTo>
                  <a:pt x="7350273" y="0"/>
                </a:lnTo>
                <a:cubicBezTo>
                  <a:pt x="7434443" y="0"/>
                  <a:pt x="7502676" y="68233"/>
                  <a:pt x="7502676" y="152404"/>
                </a:cubicBezTo>
                <a:lnTo>
                  <a:pt x="7502676" y="2194073"/>
                </a:lnTo>
                <a:cubicBezTo>
                  <a:pt x="7502676" y="2278243"/>
                  <a:pt x="7434443" y="2346476"/>
                  <a:pt x="7350273" y="2346476"/>
                </a:cubicBezTo>
                <a:lnTo>
                  <a:pt x="152404" y="2346476"/>
                </a:lnTo>
                <a:cubicBezTo>
                  <a:pt x="68233" y="2346476"/>
                  <a:pt x="0" y="2278243"/>
                  <a:pt x="0" y="2194073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2626" y="18003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431" y="28575"/>
                </a:moveTo>
                <a:cubicBezTo>
                  <a:pt x="9599" y="28575"/>
                  <a:pt x="0" y="38174"/>
                  <a:pt x="0" y="50006"/>
                </a:cubicBezTo>
                <a:cubicBezTo>
                  <a:pt x="0" y="56748"/>
                  <a:pt x="3170" y="63088"/>
                  <a:pt x="8573" y="67151"/>
                </a:cubicBezTo>
                <a:lnTo>
                  <a:pt x="101441" y="136803"/>
                </a:lnTo>
                <a:cubicBezTo>
                  <a:pt x="109076" y="142518"/>
                  <a:pt x="119524" y="142518"/>
                  <a:pt x="127159" y="136803"/>
                </a:cubicBezTo>
                <a:lnTo>
                  <a:pt x="220028" y="67151"/>
                </a:lnTo>
                <a:cubicBezTo>
                  <a:pt x="225430" y="63088"/>
                  <a:pt x="228600" y="56748"/>
                  <a:pt x="228600" y="50006"/>
                </a:cubicBezTo>
                <a:cubicBezTo>
                  <a:pt x="228600" y="38174"/>
                  <a:pt x="219001" y="28575"/>
                  <a:pt x="207169" y="28575"/>
                </a:cubicBezTo>
                <a:lnTo>
                  <a:pt x="21431" y="28575"/>
                </a:lnTo>
                <a:close/>
                <a:moveTo>
                  <a:pt x="0" y="87511"/>
                </a:moveTo>
                <a:lnTo>
                  <a:pt x="0" y="171450"/>
                </a:lnTo>
                <a:cubicBezTo>
                  <a:pt x="0" y="187211"/>
                  <a:pt x="12814" y="200025"/>
                  <a:pt x="28575" y="200025"/>
                </a:cubicBezTo>
                <a:lnTo>
                  <a:pt x="200025" y="200025"/>
                </a:lnTo>
                <a:cubicBezTo>
                  <a:pt x="215786" y="200025"/>
                  <a:pt x="228600" y="187211"/>
                  <a:pt x="228600" y="171450"/>
                </a:cubicBezTo>
                <a:lnTo>
                  <a:pt x="228600" y="87511"/>
                </a:lnTo>
                <a:lnTo>
                  <a:pt x="140018" y="153948"/>
                </a:lnTo>
                <a:cubicBezTo>
                  <a:pt x="124792" y="165378"/>
                  <a:pt x="103808" y="165378"/>
                  <a:pt x="88583" y="153948"/>
                </a:cubicBezTo>
                <a:lnTo>
                  <a:pt x="0" y="87511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129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Kişiye Özel Tanışma E-postası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25714" y="2198912"/>
            <a:ext cx="7083576" cy="1241576"/>
          </a:xfrm>
          <a:custGeom>
            <a:avLst/>
            <a:gdLst/>
            <a:ahLst/>
            <a:cxnLst/>
            <a:rect l="l" t="t" r="r" b="b"/>
            <a:pathLst>
              <a:path w="7083576" h="1241576">
                <a:moveTo>
                  <a:pt x="101598" y="0"/>
                </a:moveTo>
                <a:lnTo>
                  <a:pt x="6981978" y="0"/>
                </a:lnTo>
                <a:cubicBezTo>
                  <a:pt x="7038089" y="0"/>
                  <a:pt x="7083576" y="45487"/>
                  <a:pt x="7083576" y="101598"/>
                </a:cubicBezTo>
                <a:lnTo>
                  <a:pt x="7083576" y="1139978"/>
                </a:lnTo>
                <a:cubicBezTo>
                  <a:pt x="7083576" y="1196089"/>
                  <a:pt x="7038089" y="1241576"/>
                  <a:pt x="6981978" y="1241576"/>
                </a:cubicBezTo>
                <a:lnTo>
                  <a:pt x="101598" y="1241576"/>
                </a:lnTo>
                <a:cubicBezTo>
                  <a:pt x="45487" y="1241576"/>
                  <a:pt x="0" y="1196089"/>
                  <a:pt x="0" y="1139978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2952" y="2370683"/>
            <a:ext cx="6528239" cy="894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"[Şirket Adı] şirketinde [Pozisyon] olarak çalışan birine ürünümüzü tanıtan kısa ve dikkat çekici bir e-posta yaz. Aşağıdaki bilgileri kullanarak e-postayı kişiselleştir. Bilgiler: [Ürünün sağladığı fayda veya hedef müşteri profili hakkında detayları buraya ekle] Doğrudan gönderilebilecek formatta yaz."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34438" y="1528838"/>
            <a:ext cx="7502676" cy="2346476"/>
          </a:xfrm>
          <a:custGeom>
            <a:avLst/>
            <a:gdLst/>
            <a:ahLst/>
            <a:cxnLst/>
            <a:rect l="l" t="t" r="r" b="b"/>
            <a:pathLst>
              <a:path w="7502676" h="2346476">
                <a:moveTo>
                  <a:pt x="152404" y="0"/>
                </a:moveTo>
                <a:lnTo>
                  <a:pt x="7350273" y="0"/>
                </a:lnTo>
                <a:cubicBezTo>
                  <a:pt x="7434443" y="0"/>
                  <a:pt x="7502676" y="68233"/>
                  <a:pt x="7502676" y="152404"/>
                </a:cubicBezTo>
                <a:lnTo>
                  <a:pt x="7502676" y="2194073"/>
                </a:lnTo>
                <a:cubicBezTo>
                  <a:pt x="7502676" y="2278243"/>
                  <a:pt x="7434443" y="2346476"/>
                  <a:pt x="7350273" y="2346476"/>
                </a:cubicBezTo>
                <a:lnTo>
                  <a:pt x="152404" y="2346476"/>
                </a:lnTo>
                <a:cubicBezTo>
                  <a:pt x="68233" y="2346476"/>
                  <a:pt x="0" y="2278243"/>
                  <a:pt x="0" y="2194073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459939" y="1800374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0060" y="38040"/>
                </a:moveTo>
                <a:lnTo>
                  <a:pt x="68000" y="95905"/>
                </a:lnTo>
                <a:cubicBezTo>
                  <a:pt x="65946" y="98182"/>
                  <a:pt x="66035" y="101709"/>
                  <a:pt x="68223" y="103897"/>
                </a:cubicBezTo>
                <a:cubicBezTo>
                  <a:pt x="81841" y="117515"/>
                  <a:pt x="103942" y="117515"/>
                  <a:pt x="117559" y="103897"/>
                </a:cubicBezTo>
                <a:lnTo>
                  <a:pt x="131758" y="89699"/>
                </a:lnTo>
                <a:cubicBezTo>
                  <a:pt x="133633" y="87823"/>
                  <a:pt x="135999" y="86797"/>
                  <a:pt x="138410" y="86618"/>
                </a:cubicBezTo>
                <a:cubicBezTo>
                  <a:pt x="141446" y="86350"/>
                  <a:pt x="144572" y="87377"/>
                  <a:pt x="146893" y="89699"/>
                </a:cubicBezTo>
                <a:lnTo>
                  <a:pt x="225743" y="167878"/>
                </a:lnTo>
                <a:lnTo>
                  <a:pt x="257175" y="142875"/>
                </a:lnTo>
                <a:lnTo>
                  <a:pt x="257175" y="14288"/>
                </a:lnTo>
                <a:lnTo>
                  <a:pt x="207169" y="42863"/>
                </a:lnTo>
                <a:lnTo>
                  <a:pt x="196542" y="35763"/>
                </a:lnTo>
                <a:cubicBezTo>
                  <a:pt x="189488" y="31075"/>
                  <a:pt x="181228" y="28575"/>
                  <a:pt x="172745" y="28575"/>
                </a:cubicBezTo>
                <a:lnTo>
                  <a:pt x="141312" y="28575"/>
                </a:lnTo>
                <a:cubicBezTo>
                  <a:pt x="140821" y="28575"/>
                  <a:pt x="140285" y="28575"/>
                  <a:pt x="139794" y="28620"/>
                </a:cubicBezTo>
                <a:cubicBezTo>
                  <a:pt x="132249" y="29021"/>
                  <a:pt x="125150" y="32415"/>
                  <a:pt x="120060" y="38040"/>
                </a:cubicBezTo>
                <a:close/>
                <a:moveTo>
                  <a:pt x="52060" y="81573"/>
                </a:moveTo>
                <a:lnTo>
                  <a:pt x="99745" y="28575"/>
                </a:lnTo>
                <a:lnTo>
                  <a:pt x="82064" y="28575"/>
                </a:lnTo>
                <a:cubicBezTo>
                  <a:pt x="70678" y="28575"/>
                  <a:pt x="59784" y="33084"/>
                  <a:pt x="51748" y="41121"/>
                </a:cubicBezTo>
                <a:lnTo>
                  <a:pt x="50006" y="42863"/>
                </a:lnTo>
                <a:lnTo>
                  <a:pt x="0" y="14288"/>
                </a:lnTo>
                <a:lnTo>
                  <a:pt x="0" y="142875"/>
                </a:lnTo>
                <a:lnTo>
                  <a:pt x="69830" y="201052"/>
                </a:lnTo>
                <a:cubicBezTo>
                  <a:pt x="80099" y="209624"/>
                  <a:pt x="93047" y="214313"/>
                  <a:pt x="106397" y="214313"/>
                </a:cubicBezTo>
                <a:lnTo>
                  <a:pt x="113407" y="214313"/>
                </a:lnTo>
                <a:lnTo>
                  <a:pt x="110282" y="211187"/>
                </a:lnTo>
                <a:cubicBezTo>
                  <a:pt x="106085" y="206990"/>
                  <a:pt x="106085" y="200204"/>
                  <a:pt x="110282" y="196051"/>
                </a:cubicBezTo>
                <a:cubicBezTo>
                  <a:pt x="114479" y="191899"/>
                  <a:pt x="121265" y="191854"/>
                  <a:pt x="125417" y="196051"/>
                </a:cubicBezTo>
                <a:lnTo>
                  <a:pt x="143723" y="214357"/>
                </a:lnTo>
                <a:lnTo>
                  <a:pt x="147742" y="214357"/>
                </a:lnTo>
                <a:cubicBezTo>
                  <a:pt x="156270" y="214357"/>
                  <a:pt x="164619" y="212437"/>
                  <a:pt x="172209" y="208865"/>
                </a:cubicBezTo>
                <a:lnTo>
                  <a:pt x="160288" y="196900"/>
                </a:lnTo>
                <a:cubicBezTo>
                  <a:pt x="156091" y="192703"/>
                  <a:pt x="156091" y="185916"/>
                  <a:pt x="160288" y="181764"/>
                </a:cubicBezTo>
                <a:cubicBezTo>
                  <a:pt x="164485" y="177611"/>
                  <a:pt x="171271" y="177567"/>
                  <a:pt x="175424" y="181764"/>
                </a:cubicBezTo>
                <a:lnTo>
                  <a:pt x="189711" y="196051"/>
                </a:lnTo>
                <a:lnTo>
                  <a:pt x="197525" y="188238"/>
                </a:lnTo>
                <a:cubicBezTo>
                  <a:pt x="201498" y="184264"/>
                  <a:pt x="202659" y="178504"/>
                  <a:pt x="200918" y="173459"/>
                </a:cubicBezTo>
                <a:lnTo>
                  <a:pt x="139348" y="112380"/>
                </a:lnTo>
                <a:lnTo>
                  <a:pt x="132695" y="119033"/>
                </a:lnTo>
                <a:cubicBezTo>
                  <a:pt x="110683" y="141044"/>
                  <a:pt x="75054" y="141044"/>
                  <a:pt x="53042" y="119033"/>
                </a:cubicBezTo>
                <a:cubicBezTo>
                  <a:pt x="42773" y="108764"/>
                  <a:pt x="42371" y="92288"/>
                  <a:pt x="52060" y="81528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87345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Demo Sonrası Hatırlatma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47314" y="219891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04552" y="2370683"/>
            <a:ext cx="6786547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"Demo toplantısının ardından göndereceğim bu e-postayı daha samimi ve danışman gibi bir üslupla yeniden yaz. Toplantının özetini, sonraki adımları ve görüşme planlamak için bir davet ekle. Mevcut taslak: [Taslağı buraya yapıştır] Sonucu e-posta formatında ver."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2838" y="4090468"/>
            <a:ext cx="7502676" cy="2168676"/>
          </a:xfrm>
          <a:custGeom>
            <a:avLst/>
            <a:gdLst/>
            <a:ahLst/>
            <a:cxnLst/>
            <a:rect l="l" t="t" r="r" b="b"/>
            <a:pathLst>
              <a:path w="7502676" h="2168676">
                <a:moveTo>
                  <a:pt x="152393" y="0"/>
                </a:moveTo>
                <a:lnTo>
                  <a:pt x="7350283" y="0"/>
                </a:lnTo>
                <a:cubicBezTo>
                  <a:pt x="7434448" y="0"/>
                  <a:pt x="7502676" y="68229"/>
                  <a:pt x="7502676" y="152393"/>
                </a:cubicBezTo>
                <a:lnTo>
                  <a:pt x="7502676" y="2016283"/>
                </a:lnTo>
                <a:cubicBezTo>
                  <a:pt x="7502676" y="2100448"/>
                  <a:pt x="7434448" y="2168676"/>
                  <a:pt x="7350283" y="2168676"/>
                </a:cubicBezTo>
                <a:lnTo>
                  <a:pt x="152393" y="2168676"/>
                </a:lnTo>
                <a:cubicBezTo>
                  <a:pt x="68229" y="2168676"/>
                  <a:pt x="0" y="2100448"/>
                  <a:pt x="0" y="2016283"/>
                </a:cubicBezTo>
                <a:lnTo>
                  <a:pt x="0" y="152393"/>
                </a:lnTo>
                <a:cubicBezTo>
                  <a:pt x="0" y="68229"/>
                  <a:pt x="68229" y="0"/>
                  <a:pt x="15239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52626" y="436200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1012976" y="429850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Satış Süreç Analizi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25714" y="476054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2952" y="4932288"/>
            <a:ext cx="6786547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satış verilerini analiz et. Her aşama arasındaki dönüşüm oranlarını hesapla ve en çok müşteri kaybettiğimiz noktayı tespit et. Veri: [CSV verisini veya açıklamayı buraya yapıştır] Kısa bir değerlendirme ve aşamalara göre dönüşüm yüzdelerini gösteren bir tablo hazırla."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34438" y="4090468"/>
            <a:ext cx="7502676" cy="2168676"/>
          </a:xfrm>
          <a:custGeom>
            <a:avLst/>
            <a:gdLst/>
            <a:ahLst/>
            <a:cxnLst/>
            <a:rect l="l" t="t" r="r" b="b"/>
            <a:pathLst>
              <a:path w="7502676" h="2168676">
                <a:moveTo>
                  <a:pt x="152393" y="0"/>
                </a:moveTo>
                <a:lnTo>
                  <a:pt x="7350283" y="0"/>
                </a:lnTo>
                <a:cubicBezTo>
                  <a:pt x="7434448" y="0"/>
                  <a:pt x="7502676" y="68229"/>
                  <a:pt x="7502676" y="152393"/>
                </a:cubicBezTo>
                <a:lnTo>
                  <a:pt x="7502676" y="2016283"/>
                </a:lnTo>
                <a:cubicBezTo>
                  <a:pt x="7502676" y="2100448"/>
                  <a:pt x="7434448" y="2168676"/>
                  <a:pt x="7350283" y="2168676"/>
                </a:cubicBezTo>
                <a:lnTo>
                  <a:pt x="152393" y="2168676"/>
                </a:lnTo>
                <a:cubicBezTo>
                  <a:pt x="68229" y="2168676"/>
                  <a:pt x="0" y="2100448"/>
                  <a:pt x="0" y="2016283"/>
                </a:cubicBezTo>
                <a:lnTo>
                  <a:pt x="0" y="152393"/>
                </a:lnTo>
                <a:cubicBezTo>
                  <a:pt x="0" y="68229"/>
                  <a:pt x="68229" y="0"/>
                  <a:pt x="15239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74226" y="436200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4428" y="0"/>
                </a:moveTo>
                <a:lnTo>
                  <a:pt x="164440" y="0"/>
                </a:lnTo>
                <a:cubicBezTo>
                  <a:pt x="176272" y="0"/>
                  <a:pt x="185916" y="9733"/>
                  <a:pt x="185470" y="21521"/>
                </a:cubicBezTo>
                <a:cubicBezTo>
                  <a:pt x="185380" y="23887"/>
                  <a:pt x="185291" y="26253"/>
                  <a:pt x="185157" y="28575"/>
                </a:cubicBezTo>
                <a:lnTo>
                  <a:pt x="207303" y="28575"/>
                </a:lnTo>
                <a:cubicBezTo>
                  <a:pt x="218956" y="28575"/>
                  <a:pt x="229225" y="38219"/>
                  <a:pt x="228332" y="50810"/>
                </a:cubicBezTo>
                <a:cubicBezTo>
                  <a:pt x="224983" y="97110"/>
                  <a:pt x="201320" y="122560"/>
                  <a:pt x="175647" y="135865"/>
                </a:cubicBezTo>
                <a:cubicBezTo>
                  <a:pt x="168593" y="139526"/>
                  <a:pt x="161404" y="142250"/>
                  <a:pt x="154573" y="144259"/>
                </a:cubicBezTo>
                <a:cubicBezTo>
                  <a:pt x="145554" y="157029"/>
                  <a:pt x="136178" y="163770"/>
                  <a:pt x="128721" y="167387"/>
                </a:cubicBezTo>
                <a:lnTo>
                  <a:pt x="128721" y="200025"/>
                </a:lnTo>
                <a:lnTo>
                  <a:pt x="157296" y="200025"/>
                </a:lnTo>
                <a:cubicBezTo>
                  <a:pt x="165199" y="200025"/>
                  <a:pt x="171584" y="206410"/>
                  <a:pt x="171584" y="214313"/>
                </a:cubicBezTo>
                <a:cubicBezTo>
                  <a:pt x="171584" y="222215"/>
                  <a:pt x="165199" y="228600"/>
                  <a:pt x="157296" y="228600"/>
                </a:cubicBezTo>
                <a:lnTo>
                  <a:pt x="71571" y="228600"/>
                </a:lnTo>
                <a:cubicBezTo>
                  <a:pt x="63669" y="228600"/>
                  <a:pt x="57284" y="222215"/>
                  <a:pt x="57284" y="214313"/>
                </a:cubicBezTo>
                <a:cubicBezTo>
                  <a:pt x="57284" y="206410"/>
                  <a:pt x="63669" y="200025"/>
                  <a:pt x="71571" y="200025"/>
                </a:cubicBezTo>
                <a:lnTo>
                  <a:pt x="100146" y="200025"/>
                </a:lnTo>
                <a:lnTo>
                  <a:pt x="100146" y="167387"/>
                </a:lnTo>
                <a:cubicBezTo>
                  <a:pt x="93003" y="163949"/>
                  <a:pt x="84118" y="157564"/>
                  <a:pt x="75456" y="145822"/>
                </a:cubicBezTo>
                <a:cubicBezTo>
                  <a:pt x="67241" y="143679"/>
                  <a:pt x="58311" y="140419"/>
                  <a:pt x="49604" y="135508"/>
                </a:cubicBezTo>
                <a:cubicBezTo>
                  <a:pt x="25450" y="121980"/>
                  <a:pt x="3661" y="96485"/>
                  <a:pt x="536" y="50721"/>
                </a:cubicBezTo>
                <a:cubicBezTo>
                  <a:pt x="-313" y="38174"/>
                  <a:pt x="9912" y="28530"/>
                  <a:pt x="21565" y="28530"/>
                </a:cubicBezTo>
                <a:lnTo>
                  <a:pt x="43711" y="28530"/>
                </a:lnTo>
                <a:cubicBezTo>
                  <a:pt x="43577" y="26209"/>
                  <a:pt x="43488" y="23887"/>
                  <a:pt x="43398" y="21476"/>
                </a:cubicBezTo>
                <a:cubicBezTo>
                  <a:pt x="42952" y="9644"/>
                  <a:pt x="52596" y="-45"/>
                  <a:pt x="64428" y="-45"/>
                </a:cubicBezTo>
                <a:close/>
                <a:moveTo>
                  <a:pt x="45318" y="50006"/>
                </a:moveTo>
                <a:lnTo>
                  <a:pt x="21922" y="50006"/>
                </a:lnTo>
                <a:cubicBezTo>
                  <a:pt x="24691" y="87823"/>
                  <a:pt x="42059" y="106754"/>
                  <a:pt x="59963" y="116800"/>
                </a:cubicBezTo>
                <a:cubicBezTo>
                  <a:pt x="53533" y="100146"/>
                  <a:pt x="48220" y="78403"/>
                  <a:pt x="45318" y="50006"/>
                </a:cubicBezTo>
                <a:close/>
                <a:moveTo>
                  <a:pt x="169664" y="114657"/>
                </a:moveTo>
                <a:cubicBezTo>
                  <a:pt x="187747" y="104031"/>
                  <a:pt x="204088" y="85145"/>
                  <a:pt x="206856" y="50006"/>
                </a:cubicBezTo>
                <a:lnTo>
                  <a:pt x="183505" y="50006"/>
                </a:lnTo>
                <a:cubicBezTo>
                  <a:pt x="180737" y="77197"/>
                  <a:pt x="175736" y="98316"/>
                  <a:pt x="169664" y="11465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3" name="Text 21"/>
          <p:cNvSpPr/>
          <p:nvPr/>
        </p:nvSpPr>
        <p:spPr>
          <a:xfrm>
            <a:off x="8734576" y="429850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8B5C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 Başarılı Satışçıları Belirle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447314" y="476054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04552" y="4932288"/>
            <a:ext cx="6786547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veri setindeki satışçıların aktivitelerini ve kapattıkları anlaşmaları incele. Her satışçı için başarı oranını hesapla ve sırala. Veri: [Performans verisini buraya yapıştır] Sıralı bir liste oluştur ve her satışçının öne çıkan yönünü belirt."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2838" y="6467253"/>
            <a:ext cx="7502676" cy="2168676"/>
          </a:xfrm>
          <a:custGeom>
            <a:avLst/>
            <a:gdLst/>
            <a:ahLst/>
            <a:cxnLst/>
            <a:rect l="l" t="t" r="r" b="b"/>
            <a:pathLst>
              <a:path w="7502676" h="2168676">
                <a:moveTo>
                  <a:pt x="152393" y="0"/>
                </a:moveTo>
                <a:lnTo>
                  <a:pt x="7350283" y="0"/>
                </a:lnTo>
                <a:cubicBezTo>
                  <a:pt x="7434448" y="0"/>
                  <a:pt x="7502676" y="68229"/>
                  <a:pt x="7502676" y="152393"/>
                </a:cubicBezTo>
                <a:lnTo>
                  <a:pt x="7502676" y="2016283"/>
                </a:lnTo>
                <a:cubicBezTo>
                  <a:pt x="7502676" y="2100448"/>
                  <a:pt x="7434448" y="2168676"/>
                  <a:pt x="7350283" y="2168676"/>
                </a:cubicBezTo>
                <a:lnTo>
                  <a:pt x="152393" y="2168676"/>
                </a:lnTo>
                <a:cubicBezTo>
                  <a:pt x="68229" y="2168676"/>
                  <a:pt x="0" y="2100448"/>
                  <a:pt x="0" y="2016283"/>
                </a:cubicBezTo>
                <a:lnTo>
                  <a:pt x="0" y="152393"/>
                </a:lnTo>
                <a:cubicBezTo>
                  <a:pt x="0" y="68229"/>
                  <a:pt x="68229" y="0"/>
                  <a:pt x="15239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52626" y="67387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ubicBezTo>
                  <a:pt x="0" y="51216"/>
                  <a:pt x="51216" y="0"/>
                  <a:pt x="114300" y="0"/>
                </a:cubicBezTo>
                <a:close/>
                <a:moveTo>
                  <a:pt x="103584" y="53578"/>
                </a:moveTo>
                <a:lnTo>
                  <a:pt x="103584" y="114300"/>
                </a:lnTo>
                <a:cubicBezTo>
                  <a:pt x="103584" y="117872"/>
                  <a:pt x="105370" y="121221"/>
                  <a:pt x="108362" y="123230"/>
                </a:cubicBezTo>
                <a:lnTo>
                  <a:pt x="151224" y="151805"/>
                </a:lnTo>
                <a:cubicBezTo>
                  <a:pt x="156136" y="155109"/>
                  <a:pt x="162788" y="153769"/>
                  <a:pt x="166092" y="148813"/>
                </a:cubicBezTo>
                <a:cubicBezTo>
                  <a:pt x="169396" y="143857"/>
                  <a:pt x="168057" y="137249"/>
                  <a:pt x="163101" y="133945"/>
                </a:cubicBezTo>
                <a:lnTo>
                  <a:pt x="125016" y="108585"/>
                </a:lnTo>
                <a:lnTo>
                  <a:pt x="125016" y="53578"/>
                </a:lnTo>
                <a:cubicBezTo>
                  <a:pt x="125016" y="47640"/>
                  <a:pt x="120238" y="42863"/>
                  <a:pt x="114300" y="42863"/>
                </a:cubicBezTo>
                <a:cubicBezTo>
                  <a:pt x="108362" y="42863"/>
                  <a:pt x="103584" y="47640"/>
                  <a:pt x="103584" y="53578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8" name="Text 26"/>
          <p:cNvSpPr/>
          <p:nvPr/>
        </p:nvSpPr>
        <p:spPr>
          <a:xfrm>
            <a:off x="1012976" y="6675289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C48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Anlaşma Süresi Analizi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25714" y="7137327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82952" y="7309073"/>
            <a:ext cx="6700445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CRM verilerini kullanarak çeyrek bazında ortalama anlaşma süresini (ilk temastan kapanışa kadar geçen gün sayısını) hesapla. Veri: [Tarih bilgilerini içeren veriyi buraya yapıştır] Trendi basit bir grafikle göster ve genel eğilimi özetle."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234438" y="6467253"/>
            <a:ext cx="7502676" cy="2168676"/>
          </a:xfrm>
          <a:custGeom>
            <a:avLst/>
            <a:gdLst/>
            <a:ahLst/>
            <a:cxnLst/>
            <a:rect l="l" t="t" r="r" b="b"/>
            <a:pathLst>
              <a:path w="7502676" h="2168676">
                <a:moveTo>
                  <a:pt x="152393" y="0"/>
                </a:moveTo>
                <a:lnTo>
                  <a:pt x="7350283" y="0"/>
                </a:lnTo>
                <a:cubicBezTo>
                  <a:pt x="7434448" y="0"/>
                  <a:pt x="7502676" y="68229"/>
                  <a:pt x="7502676" y="152393"/>
                </a:cubicBezTo>
                <a:lnTo>
                  <a:pt x="7502676" y="2016283"/>
                </a:lnTo>
                <a:cubicBezTo>
                  <a:pt x="7502676" y="2100448"/>
                  <a:pt x="7434448" y="2168676"/>
                  <a:pt x="7350283" y="2168676"/>
                </a:cubicBezTo>
                <a:lnTo>
                  <a:pt x="152393" y="2168676"/>
                </a:lnTo>
                <a:cubicBezTo>
                  <a:pt x="68229" y="2168676"/>
                  <a:pt x="0" y="2100448"/>
                  <a:pt x="0" y="2016283"/>
                </a:cubicBezTo>
                <a:lnTo>
                  <a:pt x="0" y="152393"/>
                </a:lnTo>
                <a:cubicBezTo>
                  <a:pt x="0" y="68229"/>
                  <a:pt x="68229" y="0"/>
                  <a:pt x="15239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74226" y="67387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5919" y="8439"/>
                </a:moveTo>
                <a:cubicBezTo>
                  <a:pt x="211053" y="10716"/>
                  <a:pt x="214313" y="15806"/>
                  <a:pt x="214313" y="21431"/>
                </a:cubicBezTo>
                <a:lnTo>
                  <a:pt x="214313" y="207169"/>
                </a:lnTo>
                <a:cubicBezTo>
                  <a:pt x="214313" y="212794"/>
                  <a:pt x="211053" y="217884"/>
                  <a:pt x="205919" y="220161"/>
                </a:cubicBezTo>
                <a:cubicBezTo>
                  <a:pt x="200784" y="222439"/>
                  <a:pt x="194846" y="221590"/>
                  <a:pt x="190604" y="217884"/>
                </a:cubicBezTo>
                <a:lnTo>
                  <a:pt x="169798" y="199712"/>
                </a:lnTo>
                <a:cubicBezTo>
                  <a:pt x="150331" y="182701"/>
                  <a:pt x="125730" y="172789"/>
                  <a:pt x="99968" y="171584"/>
                </a:cubicBezTo>
                <a:lnTo>
                  <a:pt x="99968" y="214313"/>
                </a:lnTo>
                <a:cubicBezTo>
                  <a:pt x="99968" y="222215"/>
                  <a:pt x="93583" y="228600"/>
                  <a:pt x="85680" y="228600"/>
                </a:cubicBezTo>
                <a:lnTo>
                  <a:pt x="71393" y="228600"/>
                </a:lnTo>
                <a:cubicBezTo>
                  <a:pt x="63490" y="228600"/>
                  <a:pt x="57105" y="222215"/>
                  <a:pt x="57105" y="214313"/>
                </a:cubicBezTo>
                <a:lnTo>
                  <a:pt x="57105" y="171450"/>
                </a:lnTo>
                <a:cubicBezTo>
                  <a:pt x="25584" y="171450"/>
                  <a:pt x="0" y="145866"/>
                  <a:pt x="0" y="114300"/>
                </a:cubicBezTo>
                <a:cubicBezTo>
                  <a:pt x="0" y="82734"/>
                  <a:pt x="25584" y="57150"/>
                  <a:pt x="57150" y="57150"/>
                </a:cubicBezTo>
                <a:lnTo>
                  <a:pt x="94878" y="57150"/>
                </a:lnTo>
                <a:cubicBezTo>
                  <a:pt x="122471" y="57061"/>
                  <a:pt x="149081" y="47015"/>
                  <a:pt x="169843" y="28888"/>
                </a:cubicBezTo>
                <a:lnTo>
                  <a:pt x="190649" y="10716"/>
                </a:lnTo>
                <a:cubicBezTo>
                  <a:pt x="194846" y="7010"/>
                  <a:pt x="200873" y="6161"/>
                  <a:pt x="205963" y="8439"/>
                </a:cubicBezTo>
                <a:close/>
                <a:moveTo>
                  <a:pt x="100013" y="142875"/>
                </a:moveTo>
                <a:lnTo>
                  <a:pt x="100013" y="142964"/>
                </a:lnTo>
                <a:cubicBezTo>
                  <a:pt x="131400" y="144170"/>
                  <a:pt x="161538" y="155689"/>
                  <a:pt x="185738" y="175736"/>
                </a:cubicBezTo>
                <a:lnTo>
                  <a:pt x="185738" y="52819"/>
                </a:lnTo>
                <a:cubicBezTo>
                  <a:pt x="161538" y="72866"/>
                  <a:pt x="131400" y="84386"/>
                  <a:pt x="100013" y="85591"/>
                </a:cubicBezTo>
                <a:lnTo>
                  <a:pt x="100013" y="142875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3" name="Text 31"/>
          <p:cNvSpPr/>
          <p:nvPr/>
        </p:nvSpPr>
        <p:spPr>
          <a:xfrm>
            <a:off x="8734576" y="6675289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06B6D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Kampanya Performans Özeti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447314" y="7137327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04552" y="7309073"/>
            <a:ext cx="6700445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verileri kullanarak hangi kampanyaların kazanılan anlaşmalara dönüştüğünü eşleştir. En çok gelir getiren kampanyayı belirle. Veri: [Kampanya ve anlaşma verisini buraya yapıştır] Sıralı bir liste ve kısa bir performans değerlendirmesi hazırla."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36588" y="647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61092" y="536"/>
                </a:moveTo>
                <a:cubicBezTo>
                  <a:pt x="153501" y="-1652"/>
                  <a:pt x="145599" y="2768"/>
                  <a:pt x="143411" y="10358"/>
                </a:cubicBezTo>
                <a:lnTo>
                  <a:pt x="86261" y="210383"/>
                </a:lnTo>
                <a:cubicBezTo>
                  <a:pt x="84073" y="217974"/>
                  <a:pt x="88493" y="225876"/>
                  <a:pt x="96083" y="228064"/>
                </a:cubicBezTo>
                <a:cubicBezTo>
                  <a:pt x="103674" y="230252"/>
                  <a:pt x="111576" y="225832"/>
                  <a:pt x="113764" y="218242"/>
                </a:cubicBezTo>
                <a:lnTo>
                  <a:pt x="170914" y="18217"/>
                </a:lnTo>
                <a:cubicBezTo>
                  <a:pt x="173102" y="10626"/>
                  <a:pt x="168682" y="2724"/>
                  <a:pt x="161092" y="536"/>
                </a:cubicBezTo>
                <a:close/>
                <a:moveTo>
                  <a:pt x="189934" y="61302"/>
                </a:moveTo>
                <a:cubicBezTo>
                  <a:pt x="184353" y="66883"/>
                  <a:pt x="184353" y="75947"/>
                  <a:pt x="189934" y="81528"/>
                </a:cubicBezTo>
                <a:lnTo>
                  <a:pt x="222706" y="114300"/>
                </a:lnTo>
                <a:lnTo>
                  <a:pt x="189934" y="147072"/>
                </a:lnTo>
                <a:cubicBezTo>
                  <a:pt x="184353" y="152653"/>
                  <a:pt x="184353" y="161717"/>
                  <a:pt x="189934" y="167298"/>
                </a:cubicBezTo>
                <a:cubicBezTo>
                  <a:pt x="195516" y="172879"/>
                  <a:pt x="204579" y="172879"/>
                  <a:pt x="210160" y="167298"/>
                </a:cubicBezTo>
                <a:lnTo>
                  <a:pt x="253023" y="124435"/>
                </a:lnTo>
                <a:cubicBezTo>
                  <a:pt x="258604" y="118854"/>
                  <a:pt x="258604" y="109791"/>
                  <a:pt x="253023" y="104209"/>
                </a:cubicBezTo>
                <a:lnTo>
                  <a:pt x="210160" y="61347"/>
                </a:lnTo>
                <a:cubicBezTo>
                  <a:pt x="204579" y="55766"/>
                  <a:pt x="195516" y="55766"/>
                  <a:pt x="189934" y="61347"/>
                </a:cubicBezTo>
                <a:close/>
                <a:moveTo>
                  <a:pt x="67285" y="61302"/>
                </a:moveTo>
                <a:cubicBezTo>
                  <a:pt x="61704" y="55721"/>
                  <a:pt x="52641" y="55721"/>
                  <a:pt x="47059" y="61302"/>
                </a:cubicBezTo>
                <a:lnTo>
                  <a:pt x="4197" y="104165"/>
                </a:lnTo>
                <a:cubicBezTo>
                  <a:pt x="-1384" y="109746"/>
                  <a:pt x="-1384" y="118809"/>
                  <a:pt x="4197" y="124391"/>
                </a:cubicBezTo>
                <a:lnTo>
                  <a:pt x="47059" y="167253"/>
                </a:lnTo>
                <a:cubicBezTo>
                  <a:pt x="52641" y="172834"/>
                  <a:pt x="61704" y="172834"/>
                  <a:pt x="67285" y="167253"/>
                </a:cubicBezTo>
                <a:cubicBezTo>
                  <a:pt x="72866" y="161672"/>
                  <a:pt x="72866" y="152608"/>
                  <a:pt x="67285" y="147027"/>
                </a:cubicBezTo>
                <a:lnTo>
                  <a:pt x="34513" y="114300"/>
                </a:lnTo>
                <a:lnTo>
                  <a:pt x="67241" y="81528"/>
                </a:lnTo>
                <a:cubicBezTo>
                  <a:pt x="72822" y="75947"/>
                  <a:pt x="72822" y="66883"/>
                  <a:pt x="67241" y="6130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9702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Sektörel Prompt Örnekleri: Ürün ve Mühendislik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1201" y="1800374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129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Fırsat Analizi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25714" y="21989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2952" y="2370683"/>
            <a:ext cx="6614342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"Bu kullanıcı geri bildirimlerini değerlendir. Sorunları grupla, her birinin etkisini ve gereken eforunu tahmin et, ardından test edilebilecek 5 hipotez öner. Geri bildirimler: [Geri bildirimleri buraya yapıştır]"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34438" y="15288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474226" y="18003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44336" y="114345"/>
                </a:moveTo>
                <a:lnTo>
                  <a:pt x="75322" y="60811"/>
                </a:lnTo>
                <a:cubicBezTo>
                  <a:pt x="72822" y="55364"/>
                  <a:pt x="71393" y="49292"/>
                  <a:pt x="71393" y="42863"/>
                </a:cubicBezTo>
                <a:cubicBezTo>
                  <a:pt x="71393" y="19199"/>
                  <a:pt x="90592" y="0"/>
                  <a:pt x="114255" y="0"/>
                </a:cubicBezTo>
                <a:cubicBezTo>
                  <a:pt x="137919" y="0"/>
                  <a:pt x="157118" y="19199"/>
                  <a:pt x="157118" y="42863"/>
                </a:cubicBezTo>
                <a:cubicBezTo>
                  <a:pt x="157118" y="49247"/>
                  <a:pt x="155734" y="55319"/>
                  <a:pt x="153189" y="60811"/>
                </a:cubicBezTo>
                <a:lnTo>
                  <a:pt x="173013" y="95057"/>
                </a:lnTo>
                <a:cubicBezTo>
                  <a:pt x="162699" y="106665"/>
                  <a:pt x="149036" y="115193"/>
                  <a:pt x="133543" y="119077"/>
                </a:cubicBezTo>
                <a:lnTo>
                  <a:pt x="114300" y="85680"/>
                </a:lnTo>
                <a:lnTo>
                  <a:pt x="83894" y="138187"/>
                </a:lnTo>
                <a:cubicBezTo>
                  <a:pt x="93494" y="141223"/>
                  <a:pt x="103674" y="142875"/>
                  <a:pt x="114300" y="142875"/>
                </a:cubicBezTo>
                <a:cubicBezTo>
                  <a:pt x="145866" y="142875"/>
                  <a:pt x="174040" y="128275"/>
                  <a:pt x="192390" y="105370"/>
                </a:cubicBezTo>
                <a:cubicBezTo>
                  <a:pt x="197346" y="99209"/>
                  <a:pt x="206320" y="98227"/>
                  <a:pt x="212482" y="103138"/>
                </a:cubicBezTo>
                <a:cubicBezTo>
                  <a:pt x="218643" y="108049"/>
                  <a:pt x="219626" y="117068"/>
                  <a:pt x="214714" y="123230"/>
                </a:cubicBezTo>
                <a:cubicBezTo>
                  <a:pt x="191185" y="152608"/>
                  <a:pt x="154930" y="171450"/>
                  <a:pt x="114345" y="171450"/>
                </a:cubicBezTo>
                <a:cubicBezTo>
                  <a:pt x="98539" y="171450"/>
                  <a:pt x="83359" y="168593"/>
                  <a:pt x="69384" y="163369"/>
                </a:cubicBezTo>
                <a:lnTo>
                  <a:pt x="44068" y="207035"/>
                </a:lnTo>
                <a:cubicBezTo>
                  <a:pt x="41970" y="210651"/>
                  <a:pt x="38844" y="213598"/>
                  <a:pt x="35094" y="215473"/>
                </a:cubicBezTo>
                <a:lnTo>
                  <a:pt x="10358" y="227841"/>
                </a:lnTo>
                <a:cubicBezTo>
                  <a:pt x="8126" y="228957"/>
                  <a:pt x="5492" y="228823"/>
                  <a:pt x="3393" y="227528"/>
                </a:cubicBezTo>
                <a:cubicBezTo>
                  <a:pt x="1295" y="226234"/>
                  <a:pt x="0" y="223912"/>
                  <a:pt x="0" y="221456"/>
                </a:cubicBezTo>
                <a:lnTo>
                  <a:pt x="0" y="196721"/>
                </a:lnTo>
                <a:cubicBezTo>
                  <a:pt x="0" y="192971"/>
                  <a:pt x="982" y="189265"/>
                  <a:pt x="2902" y="185961"/>
                </a:cubicBezTo>
                <a:lnTo>
                  <a:pt x="29691" y="139660"/>
                </a:lnTo>
                <a:cubicBezTo>
                  <a:pt x="23976" y="134660"/>
                  <a:pt x="18708" y="129168"/>
                  <a:pt x="13930" y="123230"/>
                </a:cubicBezTo>
                <a:cubicBezTo>
                  <a:pt x="8974" y="117068"/>
                  <a:pt x="10001" y="108094"/>
                  <a:pt x="16163" y="103138"/>
                </a:cubicBezTo>
                <a:cubicBezTo>
                  <a:pt x="22324" y="98182"/>
                  <a:pt x="31299" y="99209"/>
                  <a:pt x="36255" y="105370"/>
                </a:cubicBezTo>
                <a:cubicBezTo>
                  <a:pt x="38799" y="108540"/>
                  <a:pt x="41523" y="111532"/>
                  <a:pt x="44381" y="114345"/>
                </a:cubicBezTo>
                <a:close/>
                <a:moveTo>
                  <a:pt x="170155" y="182121"/>
                </a:moveTo>
                <a:cubicBezTo>
                  <a:pt x="184666" y="176317"/>
                  <a:pt x="198016" y="168280"/>
                  <a:pt x="209848" y="158502"/>
                </a:cubicBezTo>
                <a:lnTo>
                  <a:pt x="225743" y="185961"/>
                </a:lnTo>
                <a:cubicBezTo>
                  <a:pt x="227618" y="189220"/>
                  <a:pt x="228645" y="192926"/>
                  <a:pt x="228645" y="196721"/>
                </a:cubicBezTo>
                <a:lnTo>
                  <a:pt x="228645" y="221456"/>
                </a:lnTo>
                <a:cubicBezTo>
                  <a:pt x="228645" y="223912"/>
                  <a:pt x="227350" y="226234"/>
                  <a:pt x="225251" y="227528"/>
                </a:cubicBezTo>
                <a:cubicBezTo>
                  <a:pt x="223153" y="228823"/>
                  <a:pt x="220519" y="228957"/>
                  <a:pt x="218286" y="227841"/>
                </a:cubicBezTo>
                <a:lnTo>
                  <a:pt x="193551" y="215473"/>
                </a:lnTo>
                <a:cubicBezTo>
                  <a:pt x="189801" y="213598"/>
                  <a:pt x="186675" y="210651"/>
                  <a:pt x="184577" y="207035"/>
                </a:cubicBezTo>
                <a:lnTo>
                  <a:pt x="170155" y="182121"/>
                </a:lnTo>
                <a:close/>
                <a:moveTo>
                  <a:pt x="114300" y="57150"/>
                </a:moveTo>
                <a:cubicBezTo>
                  <a:pt x="122185" y="57150"/>
                  <a:pt x="128588" y="50748"/>
                  <a:pt x="128588" y="42863"/>
                </a:cubicBez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87345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Sayfa Taslağı Önerileri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47314" y="21989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04552" y="2370683"/>
            <a:ext cx="6786547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"[Akış Adı, örn: Kayıt Olma] akışı için 3 farklı sayfa düzeni taslağı hazırla. Her birinde yapıyı, bilgi hiyerarşisini ve boş durumları belirt. Erişilebilirlik kriterlerini de ekle."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2838" y="39672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24051" y="4238774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71450" y="14288"/>
                </a:moveTo>
                <a:lnTo>
                  <a:pt x="228600" y="14288"/>
                </a:lnTo>
                <a:cubicBezTo>
                  <a:pt x="236503" y="14288"/>
                  <a:pt x="242888" y="20672"/>
                  <a:pt x="242888" y="28575"/>
                </a:cubicBezTo>
                <a:cubicBezTo>
                  <a:pt x="242888" y="36478"/>
                  <a:pt x="236503" y="42863"/>
                  <a:pt x="228600" y="42863"/>
                </a:cubicBezTo>
                <a:lnTo>
                  <a:pt x="177879" y="42863"/>
                </a:lnTo>
                <a:cubicBezTo>
                  <a:pt x="175558" y="54382"/>
                  <a:pt x="167655" y="63892"/>
                  <a:pt x="157163" y="68446"/>
                </a:cubicBezTo>
                <a:lnTo>
                  <a:pt x="157163" y="200025"/>
                </a:lnTo>
                <a:lnTo>
                  <a:pt x="228600" y="200025"/>
                </a:lnTo>
                <a:cubicBezTo>
                  <a:pt x="236503" y="200025"/>
                  <a:pt x="242888" y="206410"/>
                  <a:pt x="242888" y="214313"/>
                </a:cubicBezTo>
                <a:cubicBezTo>
                  <a:pt x="242888" y="222215"/>
                  <a:pt x="236503" y="228600"/>
                  <a:pt x="228600" y="228600"/>
                </a:cubicBezTo>
                <a:lnTo>
                  <a:pt x="57150" y="228600"/>
                </a:lnTo>
                <a:cubicBezTo>
                  <a:pt x="49247" y="228600"/>
                  <a:pt x="42863" y="222215"/>
                  <a:pt x="42863" y="214313"/>
                </a:cubicBezTo>
                <a:cubicBezTo>
                  <a:pt x="42863" y="206410"/>
                  <a:pt x="49247" y="200025"/>
                  <a:pt x="57150" y="200025"/>
                </a:cubicBezTo>
                <a:lnTo>
                  <a:pt x="128588" y="200025"/>
                </a:lnTo>
                <a:lnTo>
                  <a:pt x="128588" y="68446"/>
                </a:lnTo>
                <a:cubicBezTo>
                  <a:pt x="118095" y="63847"/>
                  <a:pt x="110192" y="54337"/>
                  <a:pt x="107871" y="42863"/>
                </a:cubicBezTo>
                <a:lnTo>
                  <a:pt x="57150" y="42863"/>
                </a:lnTo>
                <a:cubicBezTo>
                  <a:pt x="49247" y="42863"/>
                  <a:pt x="42863" y="36478"/>
                  <a:pt x="42863" y="28575"/>
                </a:cubicBezTo>
                <a:cubicBezTo>
                  <a:pt x="42863" y="20672"/>
                  <a:pt x="49247" y="14288"/>
                  <a:pt x="57150" y="14288"/>
                </a:cubicBezTo>
                <a:lnTo>
                  <a:pt x="114300" y="14288"/>
                </a:lnTo>
                <a:cubicBezTo>
                  <a:pt x="120819" y="5626"/>
                  <a:pt x="131177" y="0"/>
                  <a:pt x="142875" y="0"/>
                </a:cubicBezTo>
                <a:cubicBezTo>
                  <a:pt x="154573" y="0"/>
                  <a:pt x="164931" y="5626"/>
                  <a:pt x="171450" y="14288"/>
                </a:cubicBezTo>
                <a:close/>
                <a:moveTo>
                  <a:pt x="196275" y="142875"/>
                </a:moveTo>
                <a:lnTo>
                  <a:pt x="260925" y="142875"/>
                </a:lnTo>
                <a:lnTo>
                  <a:pt x="228600" y="87422"/>
                </a:lnTo>
                <a:lnTo>
                  <a:pt x="196275" y="142875"/>
                </a:lnTo>
                <a:close/>
                <a:moveTo>
                  <a:pt x="228600" y="185738"/>
                </a:moveTo>
                <a:cubicBezTo>
                  <a:pt x="200516" y="185738"/>
                  <a:pt x="177165" y="170557"/>
                  <a:pt x="172343" y="150510"/>
                </a:cubicBezTo>
                <a:cubicBezTo>
                  <a:pt x="171182" y="145599"/>
                  <a:pt x="172789" y="140553"/>
                  <a:pt x="175334" y="136178"/>
                </a:cubicBezTo>
                <a:lnTo>
                  <a:pt x="217840" y="63311"/>
                </a:lnTo>
                <a:cubicBezTo>
                  <a:pt x="220072" y="59472"/>
                  <a:pt x="224180" y="57150"/>
                  <a:pt x="228600" y="57150"/>
                </a:cubicBezTo>
                <a:cubicBezTo>
                  <a:pt x="233020" y="57150"/>
                  <a:pt x="237128" y="59516"/>
                  <a:pt x="239360" y="63311"/>
                </a:cubicBezTo>
                <a:lnTo>
                  <a:pt x="281866" y="136178"/>
                </a:lnTo>
                <a:cubicBezTo>
                  <a:pt x="284411" y="140553"/>
                  <a:pt x="286018" y="145599"/>
                  <a:pt x="284857" y="150510"/>
                </a:cubicBezTo>
                <a:cubicBezTo>
                  <a:pt x="280035" y="170512"/>
                  <a:pt x="256684" y="185738"/>
                  <a:pt x="228600" y="185738"/>
                </a:cubicBezTo>
                <a:close/>
                <a:moveTo>
                  <a:pt x="56614" y="87422"/>
                </a:moveTo>
                <a:lnTo>
                  <a:pt x="24289" y="142875"/>
                </a:lnTo>
                <a:lnTo>
                  <a:pt x="88984" y="142875"/>
                </a:lnTo>
                <a:lnTo>
                  <a:pt x="56614" y="87422"/>
                </a:lnTo>
                <a:close/>
                <a:moveTo>
                  <a:pt x="402" y="150510"/>
                </a:moveTo>
                <a:cubicBezTo>
                  <a:pt x="-759" y="145599"/>
                  <a:pt x="848" y="140553"/>
                  <a:pt x="3393" y="136178"/>
                </a:cubicBezTo>
                <a:lnTo>
                  <a:pt x="45899" y="63311"/>
                </a:lnTo>
                <a:cubicBezTo>
                  <a:pt x="48131" y="59472"/>
                  <a:pt x="52239" y="57150"/>
                  <a:pt x="56659" y="57150"/>
                </a:cubicBezTo>
                <a:cubicBezTo>
                  <a:pt x="61079" y="57150"/>
                  <a:pt x="65187" y="59516"/>
                  <a:pt x="67419" y="63311"/>
                </a:cubicBezTo>
                <a:lnTo>
                  <a:pt x="109924" y="136178"/>
                </a:lnTo>
                <a:cubicBezTo>
                  <a:pt x="112469" y="140553"/>
                  <a:pt x="114077" y="145599"/>
                  <a:pt x="112916" y="150510"/>
                </a:cubicBezTo>
                <a:cubicBezTo>
                  <a:pt x="108094" y="170512"/>
                  <a:pt x="84743" y="185738"/>
                  <a:pt x="56659" y="185738"/>
                </a:cubicBezTo>
                <a:cubicBezTo>
                  <a:pt x="28575" y="185738"/>
                  <a:pt x="5224" y="170557"/>
                  <a:pt x="402" y="15051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1012976" y="41752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Rakip Özellik Karşılaştırması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25714" y="46373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2952" y="4809083"/>
            <a:ext cx="6786547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"[Rakip Ürün] ürününün [Özellik] özelliğini incele. Bizim ürünümüzle karşılaştırarak güçlü ve zayıf yönlerini listele. Farklılaşmak için 3 strateji öner."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34438" y="39672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74226" y="42387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9423" y="102022"/>
                </a:moveTo>
                <a:cubicBezTo>
                  <a:pt x="35362" y="60499"/>
                  <a:pt x="71125" y="28575"/>
                  <a:pt x="114300" y="28575"/>
                </a:cubicBezTo>
                <a:cubicBezTo>
                  <a:pt x="137964" y="28575"/>
                  <a:pt x="159395" y="38174"/>
                  <a:pt x="174933" y="53667"/>
                </a:cubicBezTo>
                <a:cubicBezTo>
                  <a:pt x="175022" y="53757"/>
                  <a:pt x="175111" y="53846"/>
                  <a:pt x="175200" y="53935"/>
                </a:cubicBezTo>
                <a:lnTo>
                  <a:pt x="178594" y="57150"/>
                </a:lnTo>
                <a:lnTo>
                  <a:pt x="157207" y="57150"/>
                </a:lnTo>
                <a:cubicBezTo>
                  <a:pt x="149304" y="57150"/>
                  <a:pt x="142920" y="63535"/>
                  <a:pt x="142920" y="71438"/>
                </a:cubicBezTo>
                <a:cubicBezTo>
                  <a:pt x="142920" y="79340"/>
                  <a:pt x="149304" y="85725"/>
                  <a:pt x="157207" y="85725"/>
                </a:cubicBezTo>
                <a:lnTo>
                  <a:pt x="214357" y="85725"/>
                </a:lnTo>
                <a:cubicBezTo>
                  <a:pt x="222260" y="85725"/>
                  <a:pt x="228645" y="79340"/>
                  <a:pt x="228645" y="71438"/>
                </a:cubicBezTo>
                <a:lnTo>
                  <a:pt x="228645" y="14288"/>
                </a:lnTo>
                <a:cubicBezTo>
                  <a:pt x="228645" y="6385"/>
                  <a:pt x="222260" y="0"/>
                  <a:pt x="214357" y="0"/>
                </a:cubicBezTo>
                <a:cubicBezTo>
                  <a:pt x="206454" y="0"/>
                  <a:pt x="200070" y="6385"/>
                  <a:pt x="200070" y="14288"/>
                </a:cubicBezTo>
                <a:lnTo>
                  <a:pt x="200070" y="38130"/>
                </a:lnTo>
                <a:lnTo>
                  <a:pt x="195024" y="33352"/>
                </a:lnTo>
                <a:cubicBezTo>
                  <a:pt x="174352" y="12769"/>
                  <a:pt x="145777" y="0"/>
                  <a:pt x="114300" y="0"/>
                </a:cubicBezTo>
                <a:cubicBezTo>
                  <a:pt x="56704" y="0"/>
                  <a:pt x="9064" y="42595"/>
                  <a:pt x="1161" y="98003"/>
                </a:cubicBezTo>
                <a:cubicBezTo>
                  <a:pt x="45" y="105817"/>
                  <a:pt x="5447" y="113050"/>
                  <a:pt x="13261" y="114166"/>
                </a:cubicBezTo>
                <a:cubicBezTo>
                  <a:pt x="21074" y="115282"/>
                  <a:pt x="28307" y="109835"/>
                  <a:pt x="29423" y="102066"/>
                </a:cubicBezTo>
                <a:close/>
                <a:moveTo>
                  <a:pt x="227439" y="130597"/>
                </a:moveTo>
                <a:cubicBezTo>
                  <a:pt x="228555" y="122783"/>
                  <a:pt x="223108" y="115550"/>
                  <a:pt x="215339" y="114434"/>
                </a:cubicBezTo>
                <a:cubicBezTo>
                  <a:pt x="207571" y="113318"/>
                  <a:pt x="200293" y="118765"/>
                  <a:pt x="199177" y="126534"/>
                </a:cubicBezTo>
                <a:cubicBezTo>
                  <a:pt x="193238" y="168057"/>
                  <a:pt x="157475" y="199980"/>
                  <a:pt x="114300" y="199980"/>
                </a:cubicBezTo>
                <a:cubicBezTo>
                  <a:pt x="90636" y="199980"/>
                  <a:pt x="69205" y="190381"/>
                  <a:pt x="53667" y="174888"/>
                </a:cubicBezTo>
                <a:cubicBezTo>
                  <a:pt x="53578" y="174799"/>
                  <a:pt x="53489" y="174709"/>
                  <a:pt x="53400" y="174620"/>
                </a:cubicBezTo>
                <a:lnTo>
                  <a:pt x="50006" y="171405"/>
                </a:lnTo>
                <a:lnTo>
                  <a:pt x="71393" y="171405"/>
                </a:lnTo>
                <a:cubicBezTo>
                  <a:pt x="79296" y="171405"/>
                  <a:pt x="85680" y="165021"/>
                  <a:pt x="85680" y="157118"/>
                </a:cubicBezTo>
                <a:cubicBezTo>
                  <a:pt x="85680" y="149215"/>
                  <a:pt x="79296" y="142830"/>
                  <a:pt x="71393" y="142830"/>
                </a:cubicBezTo>
                <a:lnTo>
                  <a:pt x="14288" y="142875"/>
                </a:lnTo>
                <a:cubicBezTo>
                  <a:pt x="10492" y="142875"/>
                  <a:pt x="6831" y="144393"/>
                  <a:pt x="4152" y="147117"/>
                </a:cubicBezTo>
                <a:cubicBezTo>
                  <a:pt x="1473" y="149840"/>
                  <a:pt x="-45" y="153457"/>
                  <a:pt x="0" y="157296"/>
                </a:cubicBezTo>
                <a:lnTo>
                  <a:pt x="446" y="214000"/>
                </a:lnTo>
                <a:cubicBezTo>
                  <a:pt x="491" y="221903"/>
                  <a:pt x="6965" y="228243"/>
                  <a:pt x="14868" y="228154"/>
                </a:cubicBezTo>
                <a:cubicBezTo>
                  <a:pt x="22771" y="228064"/>
                  <a:pt x="29111" y="221635"/>
                  <a:pt x="29021" y="213732"/>
                </a:cubicBezTo>
                <a:lnTo>
                  <a:pt x="28843" y="190738"/>
                </a:lnTo>
                <a:lnTo>
                  <a:pt x="33620" y="195248"/>
                </a:lnTo>
                <a:cubicBezTo>
                  <a:pt x="54293" y="215831"/>
                  <a:pt x="82823" y="228600"/>
                  <a:pt x="114300" y="228600"/>
                </a:cubicBezTo>
                <a:cubicBezTo>
                  <a:pt x="171896" y="228600"/>
                  <a:pt x="219536" y="186005"/>
                  <a:pt x="227439" y="13059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3" name="Text 21"/>
          <p:cNvSpPr/>
          <p:nvPr/>
        </p:nvSpPr>
        <p:spPr>
          <a:xfrm>
            <a:off x="8734576" y="41752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8B5C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Kullanıcı Hikayesi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447314" y="46373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04552" y="4809083"/>
            <a:ext cx="6614342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"[Özellik Adı] için kısa bir ürün gereksinimleri özeti yaz. Kullanıcı hikayelerini ve 'tamamlandı' sayılması için gerekli kabul kriterlerini madde madde listele."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2838" y="64056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8339" y="6677174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85725" y="42863"/>
                </a:moveTo>
                <a:cubicBezTo>
                  <a:pt x="85725" y="19199"/>
                  <a:pt x="104924" y="0"/>
                  <a:pt x="128588" y="0"/>
                </a:cubicBezTo>
                <a:cubicBezTo>
                  <a:pt x="152251" y="0"/>
                  <a:pt x="171450" y="19199"/>
                  <a:pt x="171450" y="42863"/>
                </a:cubicBezTo>
                <a:lnTo>
                  <a:pt x="171450" y="44470"/>
                </a:lnTo>
                <a:cubicBezTo>
                  <a:pt x="171450" y="51480"/>
                  <a:pt x="165780" y="57150"/>
                  <a:pt x="158770" y="57150"/>
                </a:cubicBezTo>
                <a:lnTo>
                  <a:pt x="98450" y="57150"/>
                </a:lnTo>
                <a:cubicBezTo>
                  <a:pt x="91440" y="57150"/>
                  <a:pt x="85770" y="51480"/>
                  <a:pt x="85770" y="44470"/>
                </a:cubicBezTo>
                <a:lnTo>
                  <a:pt x="85770" y="42863"/>
                </a:lnTo>
                <a:close/>
                <a:moveTo>
                  <a:pt x="240030" y="48578"/>
                </a:moveTo>
                <a:cubicBezTo>
                  <a:pt x="244763" y="54873"/>
                  <a:pt x="243468" y="63847"/>
                  <a:pt x="237173" y="68580"/>
                </a:cubicBezTo>
                <a:lnTo>
                  <a:pt x="193506" y="101307"/>
                </a:lnTo>
                <a:cubicBezTo>
                  <a:pt x="195873" y="105281"/>
                  <a:pt x="197659" y="109657"/>
                  <a:pt x="198775" y="114300"/>
                </a:cubicBezTo>
                <a:lnTo>
                  <a:pt x="242888" y="114300"/>
                </a:lnTo>
                <a:cubicBezTo>
                  <a:pt x="250790" y="114300"/>
                  <a:pt x="257175" y="120685"/>
                  <a:pt x="257175" y="128588"/>
                </a:cubicBezTo>
                <a:cubicBezTo>
                  <a:pt x="257175" y="136490"/>
                  <a:pt x="250790" y="142875"/>
                  <a:pt x="242888" y="142875"/>
                </a:cubicBezTo>
                <a:lnTo>
                  <a:pt x="200025" y="142875"/>
                </a:lnTo>
                <a:lnTo>
                  <a:pt x="200025" y="157163"/>
                </a:lnTo>
                <a:cubicBezTo>
                  <a:pt x="200025" y="158323"/>
                  <a:pt x="199980" y="159529"/>
                  <a:pt x="199936" y="160690"/>
                </a:cubicBezTo>
                <a:lnTo>
                  <a:pt x="237173" y="188595"/>
                </a:lnTo>
                <a:cubicBezTo>
                  <a:pt x="243468" y="193328"/>
                  <a:pt x="244763" y="202302"/>
                  <a:pt x="240030" y="208598"/>
                </a:cubicBezTo>
                <a:cubicBezTo>
                  <a:pt x="235297" y="214893"/>
                  <a:pt x="226323" y="216188"/>
                  <a:pt x="220028" y="211455"/>
                </a:cubicBezTo>
                <a:lnTo>
                  <a:pt x="191854" y="190336"/>
                </a:lnTo>
                <a:cubicBezTo>
                  <a:pt x="181496" y="210071"/>
                  <a:pt x="162163" y="224358"/>
                  <a:pt x="139303" y="227796"/>
                </a:cubicBezTo>
                <a:lnTo>
                  <a:pt x="139303" y="125016"/>
                </a:lnTo>
                <a:cubicBezTo>
                  <a:pt x="139303" y="119077"/>
                  <a:pt x="134526" y="114300"/>
                  <a:pt x="128588" y="114300"/>
                </a:cubicBezTo>
                <a:cubicBezTo>
                  <a:pt x="122649" y="114300"/>
                  <a:pt x="117872" y="119077"/>
                  <a:pt x="117872" y="125016"/>
                </a:cubicBezTo>
                <a:lnTo>
                  <a:pt x="117872" y="227796"/>
                </a:lnTo>
                <a:cubicBezTo>
                  <a:pt x="95012" y="224358"/>
                  <a:pt x="75679" y="210071"/>
                  <a:pt x="65321" y="190336"/>
                </a:cubicBezTo>
                <a:lnTo>
                  <a:pt x="37148" y="211455"/>
                </a:lnTo>
                <a:cubicBezTo>
                  <a:pt x="30852" y="216188"/>
                  <a:pt x="21878" y="214893"/>
                  <a:pt x="17145" y="208598"/>
                </a:cubicBezTo>
                <a:cubicBezTo>
                  <a:pt x="12412" y="202302"/>
                  <a:pt x="13707" y="193328"/>
                  <a:pt x="20003" y="188595"/>
                </a:cubicBezTo>
                <a:lnTo>
                  <a:pt x="57239" y="160690"/>
                </a:lnTo>
                <a:cubicBezTo>
                  <a:pt x="57195" y="159529"/>
                  <a:pt x="57150" y="158368"/>
                  <a:pt x="57150" y="157163"/>
                </a:cubicBezTo>
                <a:lnTo>
                  <a:pt x="57150" y="142875"/>
                </a:lnTo>
                <a:lnTo>
                  <a:pt x="14288" y="142875"/>
                </a:lnTo>
                <a:cubicBezTo>
                  <a:pt x="6385" y="142875"/>
                  <a:pt x="0" y="136490"/>
                  <a:pt x="0" y="128588"/>
                </a:cubicBezTo>
                <a:cubicBezTo>
                  <a:pt x="0" y="120685"/>
                  <a:pt x="6385" y="114300"/>
                  <a:pt x="14288" y="114300"/>
                </a:cubicBezTo>
                <a:lnTo>
                  <a:pt x="58400" y="114300"/>
                </a:lnTo>
                <a:cubicBezTo>
                  <a:pt x="59516" y="109657"/>
                  <a:pt x="61302" y="105281"/>
                  <a:pt x="63669" y="101307"/>
                </a:cubicBezTo>
                <a:lnTo>
                  <a:pt x="20003" y="68580"/>
                </a:lnTo>
                <a:cubicBezTo>
                  <a:pt x="13707" y="63847"/>
                  <a:pt x="12412" y="54873"/>
                  <a:pt x="17145" y="48578"/>
                </a:cubicBezTo>
                <a:cubicBezTo>
                  <a:pt x="21878" y="42282"/>
                  <a:pt x="30852" y="40987"/>
                  <a:pt x="37147" y="45720"/>
                </a:cubicBezTo>
                <a:lnTo>
                  <a:pt x="85725" y="82153"/>
                </a:lnTo>
                <a:cubicBezTo>
                  <a:pt x="91217" y="79876"/>
                  <a:pt x="97244" y="78581"/>
                  <a:pt x="103584" y="78581"/>
                </a:cubicBezTo>
                <a:lnTo>
                  <a:pt x="153591" y="78581"/>
                </a:lnTo>
                <a:cubicBezTo>
                  <a:pt x="159931" y="78581"/>
                  <a:pt x="165958" y="79831"/>
                  <a:pt x="171450" y="82153"/>
                </a:cubicBezTo>
                <a:lnTo>
                  <a:pt x="220028" y="45720"/>
                </a:lnTo>
                <a:cubicBezTo>
                  <a:pt x="226323" y="40987"/>
                  <a:pt x="235297" y="42282"/>
                  <a:pt x="240030" y="48578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8" name="Text 26"/>
          <p:cNvSpPr/>
          <p:nvPr/>
        </p:nvSpPr>
        <p:spPr>
          <a:xfrm>
            <a:off x="1012976" y="66136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C48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Canlı Ortam Hata Analizi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25714" y="70757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82952" y="7247483"/>
            <a:ext cx="6700445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"Canlı ortamdaki sistem düzensiz aralıklarla hata veriyor. Aşağıdaki log kayıtlarına, metriklere ve son yapılan değişikliklere bakarak olası nedenleri belirle ve çözüm adımları öner. Detaylar: [Log ve bilgileri buraya yapıştır]"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234438" y="64056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74226" y="66771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14300" y="185738"/>
                </a:moveTo>
                <a:cubicBezTo>
                  <a:pt x="130061" y="185738"/>
                  <a:pt x="142875" y="172923"/>
                  <a:pt x="142875" y="157163"/>
                </a:cubicBezTo>
                <a:cubicBezTo>
                  <a:pt x="142875" y="149929"/>
                  <a:pt x="140196" y="143277"/>
                  <a:pt x="135731" y="138276"/>
                </a:cubicBezTo>
                <a:lnTo>
                  <a:pt x="166762" y="76260"/>
                </a:lnTo>
                <a:cubicBezTo>
                  <a:pt x="169396" y="70946"/>
                  <a:pt x="167253" y="64517"/>
                  <a:pt x="161985" y="61883"/>
                </a:cubicBezTo>
                <a:cubicBezTo>
                  <a:pt x="156716" y="59248"/>
                  <a:pt x="150242" y="61392"/>
                  <a:pt x="147608" y="66660"/>
                </a:cubicBezTo>
                <a:lnTo>
                  <a:pt x="116577" y="128677"/>
                </a:lnTo>
                <a:cubicBezTo>
                  <a:pt x="115818" y="128632"/>
                  <a:pt x="115059" y="128588"/>
                  <a:pt x="114300" y="128588"/>
                </a:cubicBezTo>
                <a:cubicBezTo>
                  <a:pt x="98539" y="128588"/>
                  <a:pt x="85725" y="141402"/>
                  <a:pt x="85725" y="157163"/>
                </a:cubicBezTo>
                <a:cubicBezTo>
                  <a:pt x="85725" y="172923"/>
                  <a:pt x="98539" y="185738"/>
                  <a:pt x="114300" y="185738"/>
                </a:cubicBezTo>
                <a:close/>
                <a:moveTo>
                  <a:pt x="78581" y="64294"/>
                </a:moveTo>
                <a:cubicBezTo>
                  <a:pt x="78581" y="56408"/>
                  <a:pt x="72179" y="50006"/>
                  <a:pt x="64294" y="50006"/>
                </a:cubicBezTo>
                <a:cubicBezTo>
                  <a:pt x="56408" y="50006"/>
                  <a:pt x="50006" y="56408"/>
                  <a:pt x="50006" y="64294"/>
                </a:cubicBezTo>
                <a:cubicBezTo>
                  <a:pt x="50006" y="72179"/>
                  <a:pt x="56408" y="78581"/>
                  <a:pt x="64294" y="78581"/>
                </a:cubicBezTo>
                <a:cubicBezTo>
                  <a:pt x="72179" y="78581"/>
                  <a:pt x="78581" y="72179"/>
                  <a:pt x="78581" y="64294"/>
                </a:cubicBezTo>
                <a:close/>
                <a:moveTo>
                  <a:pt x="42863" y="128588"/>
                </a:moveTo>
                <a:cubicBezTo>
                  <a:pt x="50748" y="128588"/>
                  <a:pt x="57150" y="122185"/>
                  <a:pt x="57150" y="114300"/>
                </a:cubicBezTo>
                <a:cubicBezTo>
                  <a:pt x="57150" y="106415"/>
                  <a:pt x="50748" y="100013"/>
                  <a:pt x="42863" y="100013"/>
                </a:cubicBezTo>
                <a:cubicBezTo>
                  <a:pt x="34977" y="100013"/>
                  <a:pt x="28575" y="106415"/>
                  <a:pt x="28575" y="114300"/>
                </a:cubicBezTo>
                <a:cubicBezTo>
                  <a:pt x="28575" y="122185"/>
                  <a:pt x="34977" y="128588"/>
                  <a:pt x="42863" y="128588"/>
                </a:cubicBezTo>
                <a:close/>
                <a:moveTo>
                  <a:pt x="200025" y="114300"/>
                </a:moveTo>
                <a:cubicBezTo>
                  <a:pt x="200025" y="106415"/>
                  <a:pt x="193623" y="100013"/>
                  <a:pt x="185738" y="100013"/>
                </a:cubicBezTo>
                <a:cubicBezTo>
                  <a:pt x="177852" y="100013"/>
                  <a:pt x="171450" y="106415"/>
                  <a:pt x="171450" y="114300"/>
                </a:cubicBezTo>
                <a:cubicBezTo>
                  <a:pt x="171450" y="122185"/>
                  <a:pt x="177852" y="128588"/>
                  <a:pt x="185738" y="128588"/>
                </a:cubicBezTo>
                <a:cubicBezTo>
                  <a:pt x="193623" y="128588"/>
                  <a:pt x="200025" y="122185"/>
                  <a:pt x="200025" y="11430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3" name="Text 31"/>
          <p:cNvSpPr/>
          <p:nvPr/>
        </p:nvSpPr>
        <p:spPr>
          <a:xfrm>
            <a:off x="8734576" y="66136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06B6D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Performans Sorunu Tespiti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447314" y="70757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04552" y="7247483"/>
            <a:ext cx="6786547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"Servisimiz yoğun kullanımda yavaşlıyor. Aşağıdaki metrik ve izleme verilerine bakarak darboğazları tespit et ve somut optimizasyon önerileri sun. Veri: [Metrikleri buraya ekle]"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22300" y="6477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8356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Sektörel Prompt Örnekleri: İK ve Yönetim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59E0B"/>
              </a:gs>
              <a:gs pos="100000">
                <a:srgbClr val="3B82F6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2626" y="18003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14300" y="78581"/>
                </a:moveTo>
                <a:cubicBezTo>
                  <a:pt x="106397" y="78581"/>
                  <a:pt x="100013" y="84966"/>
                  <a:pt x="100013" y="92869"/>
                </a:cubicBezTo>
                <a:cubicBezTo>
                  <a:pt x="100013" y="98807"/>
                  <a:pt x="95235" y="103584"/>
                  <a:pt x="89297" y="103584"/>
                </a:cubicBezTo>
                <a:cubicBezTo>
                  <a:pt x="83359" y="103584"/>
                  <a:pt x="78581" y="98807"/>
                  <a:pt x="78581" y="92869"/>
                </a:cubicBezTo>
                <a:cubicBezTo>
                  <a:pt x="78581" y="73134"/>
                  <a:pt x="94565" y="57150"/>
                  <a:pt x="114300" y="57150"/>
                </a:cubicBezTo>
                <a:cubicBezTo>
                  <a:pt x="134035" y="57150"/>
                  <a:pt x="150019" y="73134"/>
                  <a:pt x="150019" y="92869"/>
                </a:cubicBezTo>
                <a:cubicBezTo>
                  <a:pt x="150019" y="113943"/>
                  <a:pt x="133945" y="122873"/>
                  <a:pt x="125016" y="126132"/>
                </a:cubicBezTo>
                <a:lnTo>
                  <a:pt x="125016" y="127828"/>
                </a:lnTo>
                <a:cubicBezTo>
                  <a:pt x="125016" y="133767"/>
                  <a:pt x="120238" y="138544"/>
                  <a:pt x="114300" y="138544"/>
                </a:cubicBezTo>
                <a:cubicBezTo>
                  <a:pt x="108362" y="138544"/>
                  <a:pt x="103584" y="133767"/>
                  <a:pt x="103584" y="127828"/>
                </a:cubicBezTo>
                <a:lnTo>
                  <a:pt x="103584" y="124212"/>
                </a:lnTo>
                <a:cubicBezTo>
                  <a:pt x="103584" y="115059"/>
                  <a:pt x="110192" y="108496"/>
                  <a:pt x="117024" y="106263"/>
                </a:cubicBezTo>
                <a:cubicBezTo>
                  <a:pt x="119881" y="105326"/>
                  <a:pt x="122917" y="103808"/>
                  <a:pt x="125150" y="101664"/>
                </a:cubicBezTo>
                <a:cubicBezTo>
                  <a:pt x="127069" y="99789"/>
                  <a:pt x="128588" y="97200"/>
                  <a:pt x="128588" y="92913"/>
                </a:cubicBezTo>
                <a:cubicBezTo>
                  <a:pt x="128588" y="85011"/>
                  <a:pt x="122203" y="78626"/>
                  <a:pt x="114300" y="78626"/>
                </a:cubicBezTo>
                <a:close/>
                <a:moveTo>
                  <a:pt x="100013" y="164306"/>
                </a:moveTo>
                <a:cubicBezTo>
                  <a:pt x="100013" y="156421"/>
                  <a:pt x="106415" y="150019"/>
                  <a:pt x="114300" y="150019"/>
                </a:cubicBezTo>
                <a:cubicBezTo>
                  <a:pt x="122185" y="150019"/>
                  <a:pt x="128588" y="156421"/>
                  <a:pt x="128588" y="164306"/>
                </a:cubicBezTo>
                <a:cubicBezTo>
                  <a:pt x="128588" y="172192"/>
                  <a:pt x="122185" y="178594"/>
                  <a:pt x="114300" y="178594"/>
                </a:cubicBezTo>
                <a:cubicBezTo>
                  <a:pt x="106415" y="178594"/>
                  <a:pt x="100013" y="172192"/>
                  <a:pt x="100013" y="164306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129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B82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Mülakat Soruları Hazırlama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25714" y="219891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2952" y="2370683"/>
            <a:ext cx="6786547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"[Departman] departmanındaki [Pozisyon] rolü için şirket değerlerimizle uyumlu davranışsal mülakat soruları hazırla. Hem teknik yetkinlikleri hem de kültürel uyumu değerlendirmek istiyoruz. Yetkinliklere göre gruplandırılmış 6-8 soru öner."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34438" y="15288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2801" y="1800374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0" y="28575"/>
                </a:moveTo>
                <a:cubicBezTo>
                  <a:pt x="0" y="12814"/>
                  <a:pt x="12814" y="0"/>
                  <a:pt x="28575" y="0"/>
                </a:cubicBezTo>
                <a:lnTo>
                  <a:pt x="95324" y="0"/>
                </a:lnTo>
                <a:cubicBezTo>
                  <a:pt x="102915" y="0"/>
                  <a:pt x="110192" y="2991"/>
                  <a:pt x="115550" y="8349"/>
                </a:cubicBezTo>
                <a:lnTo>
                  <a:pt x="163101" y="55944"/>
                </a:lnTo>
                <a:cubicBezTo>
                  <a:pt x="168459" y="61302"/>
                  <a:pt x="171450" y="68580"/>
                  <a:pt x="171450" y="76170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28575"/>
                </a:lnTo>
                <a:close/>
                <a:moveTo>
                  <a:pt x="92869" y="26119"/>
                </a:moveTo>
                <a:lnTo>
                  <a:pt x="92869" y="67866"/>
                </a:lnTo>
                <a:cubicBezTo>
                  <a:pt x="92869" y="73804"/>
                  <a:pt x="97646" y="78581"/>
                  <a:pt x="103584" y="78581"/>
                </a:cubicBezTo>
                <a:lnTo>
                  <a:pt x="145331" y="78581"/>
                </a:lnTo>
                <a:lnTo>
                  <a:pt x="92869" y="26119"/>
                </a:lnTo>
                <a:close/>
                <a:moveTo>
                  <a:pt x="53578" y="114300"/>
                </a:moveTo>
                <a:cubicBezTo>
                  <a:pt x="47640" y="114300"/>
                  <a:pt x="42863" y="119077"/>
                  <a:pt x="42863" y="125016"/>
                </a:cubicBezTo>
                <a:cubicBezTo>
                  <a:pt x="42863" y="130954"/>
                  <a:pt x="47640" y="135731"/>
                  <a:pt x="53578" y="135731"/>
                </a:cubicBezTo>
                <a:lnTo>
                  <a:pt x="117872" y="135731"/>
                </a:lnTo>
                <a:cubicBezTo>
                  <a:pt x="123810" y="135731"/>
                  <a:pt x="128588" y="130954"/>
                  <a:pt x="128588" y="125016"/>
                </a:cubicBezTo>
                <a:cubicBezTo>
                  <a:pt x="128588" y="119077"/>
                  <a:pt x="123810" y="114300"/>
                  <a:pt x="117872" y="114300"/>
                </a:cubicBezTo>
                <a:lnTo>
                  <a:pt x="53578" y="114300"/>
                </a:lnTo>
                <a:close/>
                <a:moveTo>
                  <a:pt x="53578" y="157163"/>
                </a:moveTo>
                <a:cubicBezTo>
                  <a:pt x="47640" y="157163"/>
                  <a:pt x="42863" y="161940"/>
                  <a:pt x="42863" y="167878"/>
                </a:cubicBezTo>
                <a:cubicBezTo>
                  <a:pt x="42863" y="173816"/>
                  <a:pt x="47640" y="178594"/>
                  <a:pt x="53578" y="178594"/>
                </a:cubicBezTo>
                <a:lnTo>
                  <a:pt x="117872" y="178594"/>
                </a:lnTo>
                <a:cubicBezTo>
                  <a:pt x="123810" y="178594"/>
                  <a:pt x="128588" y="173816"/>
                  <a:pt x="128588" y="167878"/>
                </a:cubicBezTo>
                <a:cubicBezTo>
                  <a:pt x="128588" y="161940"/>
                  <a:pt x="123810" y="157163"/>
                  <a:pt x="117872" y="157163"/>
                </a:cubicBezTo>
                <a:lnTo>
                  <a:pt x="53578" y="157163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8734576" y="17368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0B98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İş İlanı Metni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47314" y="21989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04552" y="2370683"/>
            <a:ext cx="6786547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"Aşağıdaki bilgilere göre [Pozisyon] için profesyonel bir iş ilanı yaz. Kısa bir giriş, sorumluluklar, aranan nitelikler ve pozisyonu cazip kılan unsurları içersin. Bilgiler: [Sorumluluklar, beceriler ve ekip yapısını buraya ekle]"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2838" y="39672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52626" y="42387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1012976" y="41752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Çalışan Bağlılığı Fikirleri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25714" y="463731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2952" y="4809083"/>
            <a:ext cx="6442136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"[Şirket/Ekip] genelinde çalışan bağlılığını artırmak için 5 uygulanabilir fikir üret. Hibrit çalışma modelimizi ve bütçe kısıtlarını göz önünde bulundur. Her fikri kısa açıklama, beklenen etki ve uygulama zorluğu ile birlikte sun."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34438" y="39672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74226" y="42387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3" name="Text 21"/>
          <p:cNvSpPr/>
          <p:nvPr/>
        </p:nvSpPr>
        <p:spPr>
          <a:xfrm>
            <a:off x="8734576" y="41752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8B5CF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Çeyrek Hedefleri Taslağı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447314" y="4637312"/>
            <a:ext cx="7083576" cy="682776"/>
          </a:xfrm>
          <a:custGeom>
            <a:avLst/>
            <a:gdLst/>
            <a:ahLst/>
            <a:cxnLst/>
            <a:rect l="l" t="t" r="r" b="b"/>
            <a:pathLst>
              <a:path w="7083576" h="6827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581179"/>
                </a:lnTo>
                <a:cubicBezTo>
                  <a:pt x="7083576" y="637290"/>
                  <a:pt x="7038090" y="682776"/>
                  <a:pt x="6981979" y="682776"/>
                </a:cubicBezTo>
                <a:lnTo>
                  <a:pt x="101597" y="682776"/>
                </a:lnTo>
                <a:cubicBezTo>
                  <a:pt x="45524" y="682776"/>
                  <a:pt x="0" y="637252"/>
                  <a:pt x="0" y="5811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04552" y="4809083"/>
            <a:ext cx="6786547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"Ekibim için net ve ölçülebilir çeyrek hedefleri hazırla. İş bağlamı ve şirket hedefleri: [Bağlamı ekle]. Her biri 3-4 anahtar sonuç içeren 3 hedef döndür."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2838" y="64056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8339" y="6677174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8575" y="57150"/>
                </a:moveTo>
                <a:cubicBezTo>
                  <a:pt x="28575" y="29551"/>
                  <a:pt x="50982" y="7144"/>
                  <a:pt x="78581" y="7144"/>
                </a:cubicBezTo>
                <a:cubicBezTo>
                  <a:pt x="106180" y="7144"/>
                  <a:pt x="128588" y="29551"/>
                  <a:pt x="128588" y="57150"/>
                </a:cubicBezTo>
                <a:cubicBezTo>
                  <a:pt x="128588" y="84749"/>
                  <a:pt x="106180" y="107156"/>
                  <a:pt x="78581" y="107156"/>
                </a:cubicBezTo>
                <a:cubicBezTo>
                  <a:pt x="50982" y="107156"/>
                  <a:pt x="28575" y="84749"/>
                  <a:pt x="28575" y="57150"/>
                </a:cubicBezTo>
                <a:close/>
                <a:moveTo>
                  <a:pt x="0" y="207169"/>
                </a:moveTo>
                <a:cubicBezTo>
                  <a:pt x="0" y="163770"/>
                  <a:pt x="35183" y="128588"/>
                  <a:pt x="78581" y="128588"/>
                </a:cubicBezTo>
                <a:cubicBezTo>
                  <a:pt x="121980" y="128588"/>
                  <a:pt x="157163" y="163770"/>
                  <a:pt x="157163" y="207169"/>
                </a:cubicBezTo>
                <a:lnTo>
                  <a:pt x="157163" y="209848"/>
                </a:lnTo>
                <a:cubicBezTo>
                  <a:pt x="157163" y="220206"/>
                  <a:pt x="148769" y="228600"/>
                  <a:pt x="138410" y="228600"/>
                </a:cubicBezTo>
                <a:lnTo>
                  <a:pt x="18752" y="228600"/>
                </a:lnTo>
                <a:cubicBezTo>
                  <a:pt x="8394" y="228600"/>
                  <a:pt x="0" y="220206"/>
                  <a:pt x="0" y="209848"/>
                </a:cubicBezTo>
                <a:lnTo>
                  <a:pt x="0" y="207169"/>
                </a:lnTo>
                <a:close/>
                <a:moveTo>
                  <a:pt x="192881" y="28575"/>
                </a:moveTo>
                <a:cubicBezTo>
                  <a:pt x="216538" y="28575"/>
                  <a:pt x="235744" y="47781"/>
                  <a:pt x="235744" y="71438"/>
                </a:cubicBezTo>
                <a:cubicBezTo>
                  <a:pt x="235744" y="95094"/>
                  <a:pt x="216538" y="114300"/>
                  <a:pt x="192881" y="114300"/>
                </a:cubicBezTo>
                <a:cubicBezTo>
                  <a:pt x="169225" y="114300"/>
                  <a:pt x="150019" y="95094"/>
                  <a:pt x="150019" y="71438"/>
                </a:cubicBezTo>
                <a:cubicBezTo>
                  <a:pt x="150019" y="47781"/>
                  <a:pt x="169225" y="28575"/>
                  <a:pt x="192881" y="28575"/>
                </a:cubicBezTo>
                <a:close/>
                <a:moveTo>
                  <a:pt x="192881" y="135731"/>
                </a:moveTo>
                <a:cubicBezTo>
                  <a:pt x="228377" y="135731"/>
                  <a:pt x="257175" y="164529"/>
                  <a:pt x="257175" y="200025"/>
                </a:cubicBezTo>
                <a:lnTo>
                  <a:pt x="257175" y="210026"/>
                </a:lnTo>
                <a:cubicBezTo>
                  <a:pt x="257175" y="220295"/>
                  <a:pt x="248870" y="228600"/>
                  <a:pt x="238601" y="228600"/>
                </a:cubicBezTo>
                <a:lnTo>
                  <a:pt x="173950" y="228600"/>
                </a:lnTo>
                <a:cubicBezTo>
                  <a:pt x="176897" y="223019"/>
                  <a:pt x="178594" y="216634"/>
                  <a:pt x="178594" y="209848"/>
                </a:cubicBezTo>
                <a:lnTo>
                  <a:pt x="178594" y="207169"/>
                </a:lnTo>
                <a:cubicBezTo>
                  <a:pt x="178594" y="184175"/>
                  <a:pt x="170825" y="163011"/>
                  <a:pt x="157832" y="146134"/>
                </a:cubicBezTo>
                <a:cubicBezTo>
                  <a:pt x="167923" y="139571"/>
                  <a:pt x="179978" y="135731"/>
                  <a:pt x="192881" y="135731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8" name="Text 26"/>
          <p:cNvSpPr/>
          <p:nvPr/>
        </p:nvSpPr>
        <p:spPr>
          <a:xfrm>
            <a:off x="1012976" y="66136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C48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Birebir Görüşme Şablonu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25714" y="7075712"/>
            <a:ext cx="7083576" cy="1051076"/>
          </a:xfrm>
          <a:custGeom>
            <a:avLst/>
            <a:gdLst/>
            <a:ahLst/>
            <a:cxnLst/>
            <a:rect l="l" t="t" r="r" b="b"/>
            <a:pathLst>
              <a:path w="7083576" h="10510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949479"/>
                </a:lnTo>
                <a:cubicBezTo>
                  <a:pt x="7083576" y="1005590"/>
                  <a:pt x="7038090" y="1051076"/>
                  <a:pt x="6981979" y="1051076"/>
                </a:cubicBezTo>
                <a:lnTo>
                  <a:pt x="101597" y="1051076"/>
                </a:lnTo>
                <a:cubicBezTo>
                  <a:pt x="45487" y="1051076"/>
                  <a:pt x="0" y="1005590"/>
                  <a:pt x="0" y="9494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82952" y="7247483"/>
            <a:ext cx="6442136" cy="709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"Ekip üyelerimle yapacağım birebir görüşmeler için bir şablon hazırla. İlerleme takibi, engeller, kariyer gelişimi ve geri bildirim bölümlerini içersin. Yönlendirici sorularla birlikte madde madde bir gündem formatında olsun."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234438" y="6405638"/>
            <a:ext cx="7502676" cy="2219476"/>
          </a:xfrm>
          <a:custGeom>
            <a:avLst/>
            <a:gdLst/>
            <a:ahLst/>
            <a:cxnLst/>
            <a:rect l="l" t="t" r="r" b="b"/>
            <a:pathLst>
              <a:path w="7502676" h="2219476">
                <a:moveTo>
                  <a:pt x="152389" y="0"/>
                </a:moveTo>
                <a:lnTo>
                  <a:pt x="7350287" y="0"/>
                </a:lnTo>
                <a:cubicBezTo>
                  <a:pt x="7434449" y="0"/>
                  <a:pt x="7502676" y="68227"/>
                  <a:pt x="7502676" y="152389"/>
                </a:cubicBezTo>
                <a:lnTo>
                  <a:pt x="7502676" y="2067087"/>
                </a:lnTo>
                <a:cubicBezTo>
                  <a:pt x="7502676" y="2151249"/>
                  <a:pt x="7434449" y="2219476"/>
                  <a:pt x="7350287" y="2219476"/>
                </a:cubicBezTo>
                <a:lnTo>
                  <a:pt x="152389" y="2219476"/>
                </a:lnTo>
                <a:cubicBezTo>
                  <a:pt x="68227" y="2219476"/>
                  <a:pt x="0" y="2151249"/>
                  <a:pt x="0" y="2067087"/>
                </a:cubicBezTo>
                <a:lnTo>
                  <a:pt x="0" y="152389"/>
                </a:lnTo>
                <a:cubicBezTo>
                  <a:pt x="0" y="68227"/>
                  <a:pt x="68227" y="0"/>
                  <a:pt x="15238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59939" y="6677174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71450" y="64294"/>
                </a:moveTo>
                <a:cubicBezTo>
                  <a:pt x="171450" y="107692"/>
                  <a:pt x="133052" y="142875"/>
                  <a:pt x="85725" y="142875"/>
                </a:cubicBezTo>
                <a:cubicBezTo>
                  <a:pt x="73804" y="142875"/>
                  <a:pt x="62463" y="140643"/>
                  <a:pt x="52149" y="136624"/>
                </a:cubicBezTo>
                <a:lnTo>
                  <a:pt x="15716" y="155912"/>
                </a:lnTo>
                <a:cubicBezTo>
                  <a:pt x="11564" y="158100"/>
                  <a:pt x="6474" y="157341"/>
                  <a:pt x="3125" y="154037"/>
                </a:cubicBezTo>
                <a:cubicBezTo>
                  <a:pt x="-223" y="150733"/>
                  <a:pt x="-982" y="145599"/>
                  <a:pt x="1250" y="141446"/>
                </a:cubicBezTo>
                <a:lnTo>
                  <a:pt x="17145" y="111443"/>
                </a:lnTo>
                <a:cubicBezTo>
                  <a:pt x="6385" y="98316"/>
                  <a:pt x="0" y="81975"/>
                  <a:pt x="0" y="64294"/>
                </a:cubicBezTo>
                <a:cubicBezTo>
                  <a:pt x="0" y="20895"/>
                  <a:pt x="38398" y="-14287"/>
                  <a:pt x="85725" y="-14287"/>
                </a:cubicBezTo>
                <a:cubicBezTo>
                  <a:pt x="133052" y="-14287"/>
                  <a:pt x="171450" y="20895"/>
                  <a:pt x="171450" y="64294"/>
                </a:cubicBezTo>
                <a:close/>
                <a:moveTo>
                  <a:pt x="171450" y="228600"/>
                </a:moveTo>
                <a:cubicBezTo>
                  <a:pt x="129436" y="228600"/>
                  <a:pt x="94476" y="200873"/>
                  <a:pt x="87154" y="164306"/>
                </a:cubicBezTo>
                <a:cubicBezTo>
                  <a:pt x="140732" y="163637"/>
                  <a:pt x="187300" y="125507"/>
                  <a:pt x="192435" y="73804"/>
                </a:cubicBezTo>
                <a:cubicBezTo>
                  <a:pt x="229627" y="82376"/>
                  <a:pt x="257175" y="113228"/>
                  <a:pt x="257175" y="150019"/>
                </a:cubicBezTo>
                <a:cubicBezTo>
                  <a:pt x="257175" y="167700"/>
                  <a:pt x="250790" y="184041"/>
                  <a:pt x="240030" y="197168"/>
                </a:cubicBezTo>
                <a:lnTo>
                  <a:pt x="255925" y="227171"/>
                </a:lnTo>
                <a:cubicBezTo>
                  <a:pt x="258113" y="231324"/>
                  <a:pt x="257354" y="236413"/>
                  <a:pt x="254050" y="239762"/>
                </a:cubicBezTo>
                <a:cubicBezTo>
                  <a:pt x="250746" y="243111"/>
                  <a:pt x="245611" y="243870"/>
                  <a:pt x="241459" y="241637"/>
                </a:cubicBezTo>
                <a:lnTo>
                  <a:pt x="205026" y="222349"/>
                </a:lnTo>
                <a:cubicBezTo>
                  <a:pt x="194712" y="226368"/>
                  <a:pt x="183371" y="228600"/>
                  <a:pt x="171450" y="22860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3" name="Text 31"/>
          <p:cNvSpPr/>
          <p:nvPr/>
        </p:nvSpPr>
        <p:spPr>
          <a:xfrm>
            <a:off x="8734576" y="6613674"/>
            <a:ext cx="690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06B6D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Yapıcı Geri Bildirim Hazırlığı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447314" y="7075712"/>
            <a:ext cx="7083576" cy="873276"/>
          </a:xfrm>
          <a:custGeom>
            <a:avLst/>
            <a:gdLst/>
            <a:ahLst/>
            <a:cxnLst/>
            <a:rect l="l" t="t" r="r" b="b"/>
            <a:pathLst>
              <a:path w="7083576" h="873276">
                <a:moveTo>
                  <a:pt x="101597" y="0"/>
                </a:moveTo>
                <a:lnTo>
                  <a:pt x="6981979" y="0"/>
                </a:lnTo>
                <a:cubicBezTo>
                  <a:pt x="7038090" y="0"/>
                  <a:pt x="7083576" y="45487"/>
                  <a:pt x="7083576" y="101597"/>
                </a:cubicBezTo>
                <a:lnTo>
                  <a:pt x="7083576" y="771679"/>
                </a:lnTo>
                <a:cubicBezTo>
                  <a:pt x="7083576" y="827790"/>
                  <a:pt x="7038090" y="873276"/>
                  <a:pt x="6981979" y="873276"/>
                </a:cubicBezTo>
                <a:lnTo>
                  <a:pt x="101597" y="873276"/>
                </a:lnTo>
                <a:cubicBezTo>
                  <a:pt x="45487" y="873276"/>
                  <a:pt x="0" y="827790"/>
                  <a:pt x="0" y="7716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04552" y="7247483"/>
            <a:ext cx="6786547" cy="5246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"Performansı düşük bir ekip üyesine yapıcı geri bildirim vermek istiyorum. Sorun: [Davranışı açıkla]. Bunu yapıcı şekilde ifade etmenin 2-3 farklı yolunu öner ve her birinin tonunu ve odak noktasını açıkla."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Shape 1"/>
          <p:cNvSpPr/>
          <p:nvPr/>
        </p:nvSpPr>
        <p:spPr>
          <a:xfrm>
            <a:off x="679450" y="6477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9035" y="14288"/>
                </a:moveTo>
                <a:lnTo>
                  <a:pt x="142875" y="14288"/>
                </a:lnTo>
                <a:cubicBezTo>
                  <a:pt x="158636" y="14288"/>
                  <a:pt x="171450" y="27102"/>
                  <a:pt x="171450" y="42863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42863"/>
                </a:lnTo>
                <a:cubicBezTo>
                  <a:pt x="0" y="27102"/>
                  <a:pt x="12814" y="14288"/>
                  <a:pt x="28575" y="14288"/>
                </a:cubicBezTo>
                <a:lnTo>
                  <a:pt x="32415" y="14288"/>
                </a:lnTo>
                <a:cubicBezTo>
                  <a:pt x="37326" y="5760"/>
                  <a:pt x="46568" y="0"/>
                  <a:pt x="57150" y="0"/>
                </a:cubicBezTo>
                <a:lnTo>
                  <a:pt x="114300" y="0"/>
                </a:lnTo>
                <a:cubicBezTo>
                  <a:pt x="124882" y="0"/>
                  <a:pt x="134124" y="5760"/>
                  <a:pt x="139035" y="14288"/>
                </a:cubicBezTo>
                <a:close/>
                <a:moveTo>
                  <a:pt x="110728" y="50006"/>
                </a:moveTo>
                <a:cubicBezTo>
                  <a:pt x="116666" y="50006"/>
                  <a:pt x="121444" y="45229"/>
                  <a:pt x="121444" y="39291"/>
                </a:cubicBezTo>
                <a:cubicBezTo>
                  <a:pt x="121444" y="33352"/>
                  <a:pt x="116666" y="28575"/>
                  <a:pt x="110728" y="28575"/>
                </a:cubicBezTo>
                <a:lnTo>
                  <a:pt x="60722" y="28575"/>
                </a:lnTo>
                <a:cubicBezTo>
                  <a:pt x="54784" y="28575"/>
                  <a:pt x="50006" y="33352"/>
                  <a:pt x="50006" y="39291"/>
                </a:cubicBezTo>
                <a:cubicBezTo>
                  <a:pt x="50006" y="45229"/>
                  <a:pt x="54784" y="50006"/>
                  <a:pt x="60722" y="50006"/>
                </a:cubicBezTo>
                <a:lnTo>
                  <a:pt x="110728" y="50006"/>
                </a:lnTo>
                <a:close/>
                <a:moveTo>
                  <a:pt x="123408" y="116398"/>
                </a:moveTo>
                <a:cubicBezTo>
                  <a:pt x="126534" y="111398"/>
                  <a:pt x="125016" y="104790"/>
                  <a:pt x="120015" y="101620"/>
                </a:cubicBezTo>
                <a:cubicBezTo>
                  <a:pt x="115014" y="98450"/>
                  <a:pt x="108406" y="100013"/>
                  <a:pt x="105236" y="105013"/>
                </a:cubicBezTo>
                <a:lnTo>
                  <a:pt x="77822" y="148903"/>
                </a:lnTo>
                <a:lnTo>
                  <a:pt x="65767" y="132829"/>
                </a:lnTo>
                <a:cubicBezTo>
                  <a:pt x="62195" y="128096"/>
                  <a:pt x="55498" y="127114"/>
                  <a:pt x="50765" y="130686"/>
                </a:cubicBezTo>
                <a:cubicBezTo>
                  <a:pt x="46033" y="134258"/>
                  <a:pt x="45050" y="140955"/>
                  <a:pt x="48622" y="145688"/>
                </a:cubicBezTo>
                <a:lnTo>
                  <a:pt x="70053" y="174263"/>
                </a:lnTo>
                <a:cubicBezTo>
                  <a:pt x="72152" y="177076"/>
                  <a:pt x="75545" y="178683"/>
                  <a:pt x="79072" y="178549"/>
                </a:cubicBezTo>
                <a:cubicBezTo>
                  <a:pt x="82600" y="178415"/>
                  <a:pt x="85814" y="176540"/>
                  <a:pt x="87690" y="173504"/>
                </a:cubicBezTo>
                <a:lnTo>
                  <a:pt x="123408" y="11635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6616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Yazarken Kontrol Listesi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5CF6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7440990" cy="7085390"/>
          </a:xfrm>
          <a:custGeom>
            <a:avLst/>
            <a:gdLst/>
            <a:ahLst/>
            <a:cxnLst/>
            <a:rect l="l" t="t" r="r" b="b"/>
            <a:pathLst>
              <a:path w="7440990" h="7085390">
                <a:moveTo>
                  <a:pt x="152407" y="0"/>
                </a:moveTo>
                <a:lnTo>
                  <a:pt x="7288584" y="0"/>
                </a:lnTo>
                <a:cubicBezTo>
                  <a:pt x="7372756" y="0"/>
                  <a:pt x="7440990" y="68235"/>
                  <a:pt x="7440990" y="152407"/>
                </a:cubicBezTo>
                <a:lnTo>
                  <a:pt x="7440990" y="6932984"/>
                </a:lnTo>
                <a:cubicBezTo>
                  <a:pt x="7440990" y="7017156"/>
                  <a:pt x="7372756" y="7085390"/>
                  <a:pt x="7288584" y="7085390"/>
                </a:cubicBezTo>
                <a:lnTo>
                  <a:pt x="152407" y="7085390"/>
                </a:lnTo>
                <a:cubicBezTo>
                  <a:pt x="68235" y="7085390"/>
                  <a:pt x="0" y="7017156"/>
                  <a:pt x="0" y="6932984"/>
                </a:cubicBezTo>
                <a:lnTo>
                  <a:pt x="0" y="152407"/>
                </a:lnTo>
                <a:cubicBezTo>
                  <a:pt x="0" y="68291"/>
                  <a:pt x="68291" y="0"/>
                  <a:pt x="152407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2390" y="1852985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48769" y="39767"/>
                </a:moveTo>
                <a:cubicBezTo>
                  <a:pt x="154960" y="31254"/>
                  <a:pt x="153055" y="19348"/>
                  <a:pt x="144542" y="13156"/>
                </a:cubicBezTo>
                <a:cubicBezTo>
                  <a:pt x="136029" y="6965"/>
                  <a:pt x="124123" y="8870"/>
                  <a:pt x="117931" y="17383"/>
                </a:cubicBezTo>
                <a:lnTo>
                  <a:pt x="54828" y="104120"/>
                </a:lnTo>
                <a:lnTo>
                  <a:pt x="32504" y="81796"/>
                </a:lnTo>
                <a:cubicBezTo>
                  <a:pt x="25063" y="74355"/>
                  <a:pt x="12978" y="74355"/>
                  <a:pt x="5536" y="81796"/>
                </a:cubicBezTo>
                <a:cubicBezTo>
                  <a:pt x="-1905" y="89237"/>
                  <a:pt x="-1905" y="101322"/>
                  <a:pt x="5536" y="108764"/>
                </a:cubicBezTo>
                <a:lnTo>
                  <a:pt x="43636" y="146864"/>
                </a:lnTo>
                <a:cubicBezTo>
                  <a:pt x="47565" y="150793"/>
                  <a:pt x="53042" y="152817"/>
                  <a:pt x="58579" y="152400"/>
                </a:cubicBezTo>
                <a:cubicBezTo>
                  <a:pt x="64115" y="151983"/>
                  <a:pt x="69235" y="149126"/>
                  <a:pt x="72509" y="144601"/>
                </a:cubicBezTo>
                <a:lnTo>
                  <a:pt x="148709" y="39826"/>
                </a:lnTo>
                <a:close/>
                <a:moveTo>
                  <a:pt x="224969" y="120729"/>
                </a:moveTo>
                <a:cubicBezTo>
                  <a:pt x="231160" y="112216"/>
                  <a:pt x="229255" y="100310"/>
                  <a:pt x="220742" y="94119"/>
                </a:cubicBezTo>
                <a:cubicBezTo>
                  <a:pt x="212229" y="87928"/>
                  <a:pt x="200323" y="89833"/>
                  <a:pt x="194131" y="98346"/>
                </a:cubicBezTo>
                <a:lnTo>
                  <a:pt x="92928" y="237470"/>
                </a:lnTo>
                <a:lnTo>
                  <a:pt x="51554" y="196096"/>
                </a:lnTo>
                <a:cubicBezTo>
                  <a:pt x="44113" y="188655"/>
                  <a:pt x="32028" y="188655"/>
                  <a:pt x="24586" y="196096"/>
                </a:cubicBezTo>
                <a:cubicBezTo>
                  <a:pt x="17145" y="203537"/>
                  <a:pt x="17145" y="215622"/>
                  <a:pt x="24586" y="223064"/>
                </a:cubicBezTo>
                <a:lnTo>
                  <a:pt x="81736" y="280214"/>
                </a:lnTo>
                <a:cubicBezTo>
                  <a:pt x="85665" y="284143"/>
                  <a:pt x="91142" y="286167"/>
                  <a:pt x="96679" y="285750"/>
                </a:cubicBezTo>
                <a:cubicBezTo>
                  <a:pt x="102215" y="285333"/>
                  <a:pt x="107335" y="282476"/>
                  <a:pt x="110609" y="277951"/>
                </a:cubicBezTo>
                <a:lnTo>
                  <a:pt x="224909" y="120789"/>
                </a:ln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8" name="Text 6"/>
          <p:cNvSpPr/>
          <p:nvPr/>
        </p:nvSpPr>
        <p:spPr>
          <a:xfrm>
            <a:off x="1167190" y="1802185"/>
            <a:ext cx="6680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 Kontrol Maddesi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0381" y="2411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10381" y="2411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1" name="Shape 9"/>
          <p:cNvSpPr/>
          <p:nvPr/>
        </p:nvSpPr>
        <p:spPr>
          <a:xfrm>
            <a:off x="986971" y="2640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2" name="Text 10"/>
          <p:cNvSpPr/>
          <p:nvPr/>
        </p:nvSpPr>
        <p:spPr>
          <a:xfrm>
            <a:off x="1157892" y="2691185"/>
            <a:ext cx="165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545771" y="2564185"/>
            <a:ext cx="2768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Talimat net mi?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45771" y="2868985"/>
            <a:ext cx="2755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 yapılacağı açıkça belirtilmiş mi?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0381" y="3427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10381" y="3427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7" name="Shape 15"/>
          <p:cNvSpPr/>
          <p:nvPr/>
        </p:nvSpPr>
        <p:spPr>
          <a:xfrm>
            <a:off x="986971" y="3656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1138389" y="3707185"/>
            <a:ext cx="20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45771" y="3580185"/>
            <a:ext cx="259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Bağlam var mı?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45771" y="3884985"/>
            <a:ext cx="2578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Kim, ne, nerede tanımlanmış mı?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10381" y="4443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10381" y="4443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3" name="Shape 21"/>
          <p:cNvSpPr/>
          <p:nvPr/>
        </p:nvSpPr>
        <p:spPr>
          <a:xfrm>
            <a:off x="986971" y="4672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1135743" y="4723185"/>
            <a:ext cx="21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545771" y="4596185"/>
            <a:ext cx="2260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Kısıtlama var mı?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45771" y="4900985"/>
            <a:ext cx="224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Format, uzunluk, dil sınırları?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0381" y="5459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810381" y="5459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86971" y="5688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0" name="Text 28"/>
          <p:cNvSpPr/>
          <p:nvPr/>
        </p:nvSpPr>
        <p:spPr>
          <a:xfrm>
            <a:off x="1138540" y="5739185"/>
            <a:ext cx="20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545771" y="5612185"/>
            <a:ext cx="3035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Örnek verdim mi?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545771" y="5916985"/>
            <a:ext cx="3022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One-shot veya few-shot kullanıldı mı?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0381" y="6475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10381" y="6475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35" name="Shape 33"/>
          <p:cNvSpPr/>
          <p:nvPr/>
        </p:nvSpPr>
        <p:spPr>
          <a:xfrm>
            <a:off x="986971" y="6704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36" name="Text 34"/>
          <p:cNvSpPr/>
          <p:nvPr/>
        </p:nvSpPr>
        <p:spPr>
          <a:xfrm>
            <a:off x="1135440" y="6755185"/>
            <a:ext cx="21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545771" y="6628185"/>
            <a:ext cx="3086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Rol atadım mı?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545771" y="6932985"/>
            <a:ext cx="3073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Uzmanlık veya perspektif belirlendi mi?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10381" y="7491785"/>
            <a:ext cx="6882190" cy="863600"/>
          </a:xfrm>
          <a:custGeom>
            <a:avLst/>
            <a:gdLst/>
            <a:ahLst/>
            <a:cxnLst/>
            <a:rect l="l" t="t" r="r" b="b"/>
            <a:pathLst>
              <a:path w="6882190" h="863600">
                <a:moveTo>
                  <a:pt x="48381" y="0"/>
                </a:moveTo>
                <a:lnTo>
                  <a:pt x="6780588" y="0"/>
                </a:lnTo>
                <a:cubicBezTo>
                  <a:pt x="6836701" y="0"/>
                  <a:pt x="6882190" y="45489"/>
                  <a:pt x="6882190" y="101603"/>
                </a:cubicBezTo>
                <a:lnTo>
                  <a:pt x="6882190" y="761997"/>
                </a:lnTo>
                <a:cubicBezTo>
                  <a:pt x="6882190" y="818111"/>
                  <a:pt x="6836701" y="863600"/>
                  <a:pt x="6780588" y="863600"/>
                </a:cubicBez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10381" y="7491785"/>
            <a:ext cx="48381" cy="863600"/>
          </a:xfrm>
          <a:custGeom>
            <a:avLst/>
            <a:gdLst/>
            <a:ahLst/>
            <a:cxnLst/>
            <a:rect l="l" t="t" r="r" b="b"/>
            <a:pathLst>
              <a:path w="48381" h="863600">
                <a:moveTo>
                  <a:pt x="48381" y="0"/>
                </a:moveTo>
                <a:lnTo>
                  <a:pt x="48381" y="0"/>
                </a:lnTo>
                <a:lnTo>
                  <a:pt x="48381" y="863600"/>
                </a:lnTo>
                <a:lnTo>
                  <a:pt x="48381" y="863600"/>
                </a:lnTo>
                <a:cubicBezTo>
                  <a:pt x="21661" y="863600"/>
                  <a:pt x="0" y="841939"/>
                  <a:pt x="0" y="815219"/>
                </a:cubicBezTo>
                <a:lnTo>
                  <a:pt x="0" y="48381"/>
                </a:lnTo>
                <a:cubicBezTo>
                  <a:pt x="0" y="21679"/>
                  <a:pt x="21679" y="0"/>
                  <a:pt x="48381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41" name="Shape 39"/>
          <p:cNvSpPr/>
          <p:nvPr/>
        </p:nvSpPr>
        <p:spPr>
          <a:xfrm>
            <a:off x="986971" y="77203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0"/>
                </a:moveTo>
                <a:lnTo>
                  <a:pt x="304800" y="0"/>
                </a:lnTo>
                <a:cubicBezTo>
                  <a:pt x="360875" y="0"/>
                  <a:pt x="406400" y="45525"/>
                  <a:pt x="406400" y="101600"/>
                </a:cubicBezTo>
                <a:lnTo>
                  <a:pt x="406400" y="304800"/>
                </a:lnTo>
                <a:cubicBezTo>
                  <a:pt x="406400" y="360875"/>
                  <a:pt x="360875" y="406400"/>
                  <a:pt x="304800" y="406400"/>
                </a:cubicBezTo>
                <a:lnTo>
                  <a:pt x="101600" y="406400"/>
                </a:lnTo>
                <a:cubicBezTo>
                  <a:pt x="45525" y="406400"/>
                  <a:pt x="0" y="360875"/>
                  <a:pt x="0" y="3048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42" name="Text 40"/>
          <p:cNvSpPr/>
          <p:nvPr/>
        </p:nvSpPr>
        <p:spPr>
          <a:xfrm>
            <a:off x="1134155" y="7771185"/>
            <a:ext cx="21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1545771" y="7644185"/>
            <a:ext cx="2578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Negatif prompt var mı?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545771" y="7948985"/>
            <a:ext cx="2565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Görsel için istenmeyen unsurlar?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292495" y="1536095"/>
            <a:ext cx="7440990" cy="4748590"/>
          </a:xfrm>
          <a:custGeom>
            <a:avLst/>
            <a:gdLst/>
            <a:ahLst/>
            <a:cxnLst/>
            <a:rect l="l" t="t" r="r" b="b"/>
            <a:pathLst>
              <a:path w="7440990" h="4748590">
                <a:moveTo>
                  <a:pt x="152382" y="0"/>
                </a:moveTo>
                <a:lnTo>
                  <a:pt x="7288608" y="0"/>
                </a:lnTo>
                <a:cubicBezTo>
                  <a:pt x="7372767" y="0"/>
                  <a:pt x="7440990" y="68224"/>
                  <a:pt x="7440990" y="152382"/>
                </a:cubicBezTo>
                <a:lnTo>
                  <a:pt x="7440990" y="4596208"/>
                </a:lnTo>
                <a:cubicBezTo>
                  <a:pt x="7440990" y="4680367"/>
                  <a:pt x="7372767" y="4748590"/>
                  <a:pt x="7288608" y="4748590"/>
                </a:cubicBezTo>
                <a:lnTo>
                  <a:pt x="152382" y="4748590"/>
                </a:lnTo>
                <a:cubicBezTo>
                  <a:pt x="68224" y="4748590"/>
                  <a:pt x="0" y="4680367"/>
                  <a:pt x="0" y="4596208"/>
                </a:cubicBezTo>
                <a:lnTo>
                  <a:pt x="0" y="152382"/>
                </a:lnTo>
                <a:cubicBezTo>
                  <a:pt x="0" y="68224"/>
                  <a:pt x="68224" y="0"/>
                  <a:pt x="152382" y="0"/>
                </a:cubicBezTo>
                <a:close/>
              </a:path>
            </a:pathLst>
          </a:custGeom>
          <a:gradFill rotWithShape="1" flip="none">
            <a:gsLst>
              <a:gs pos="0">
                <a:srgbClr val="EF4444">
                  <a:alpha val="30000"/>
                </a:srgbClr>
              </a:gs>
              <a:gs pos="100000">
                <a:srgbClr val="EF4444">
                  <a:alpha val="10000"/>
                </a:srgbClr>
              </a:gs>
            </a:gsLst>
            <a:lin ang="2700000" scaled="1"/>
          </a:gradFill>
          <a:ln w="24190">
            <a:solidFill>
              <a:srgbClr val="EF444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590341" y="185298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82848" y="82848"/>
                </a:moveTo>
                <a:cubicBezTo>
                  <a:pt x="87511" y="78184"/>
                  <a:pt x="95052" y="78184"/>
                  <a:pt x="99665" y="82848"/>
                </a:cubicBezTo>
                <a:lnTo>
                  <a:pt x="126950" y="110133"/>
                </a:lnTo>
                <a:lnTo>
                  <a:pt x="154236" y="82848"/>
                </a:lnTo>
                <a:cubicBezTo>
                  <a:pt x="158899" y="78184"/>
                  <a:pt x="166439" y="78184"/>
                  <a:pt x="171053" y="82848"/>
                </a:cubicBezTo>
                <a:cubicBezTo>
                  <a:pt x="175667" y="87511"/>
                  <a:pt x="175716" y="95052"/>
                  <a:pt x="171053" y="99665"/>
                </a:cubicBezTo>
                <a:lnTo>
                  <a:pt x="143768" y="126950"/>
                </a:lnTo>
                <a:lnTo>
                  <a:pt x="171053" y="154236"/>
                </a:lnTo>
                <a:cubicBezTo>
                  <a:pt x="175716" y="158899"/>
                  <a:pt x="175716" y="166439"/>
                  <a:pt x="171053" y="171053"/>
                </a:cubicBezTo>
                <a:cubicBezTo>
                  <a:pt x="166390" y="175667"/>
                  <a:pt x="158849" y="175716"/>
                  <a:pt x="154236" y="171053"/>
                </a:cubicBezTo>
                <a:lnTo>
                  <a:pt x="126950" y="143768"/>
                </a:lnTo>
                <a:lnTo>
                  <a:pt x="99665" y="171053"/>
                </a:lnTo>
                <a:cubicBezTo>
                  <a:pt x="95002" y="175716"/>
                  <a:pt x="87461" y="175716"/>
                  <a:pt x="82848" y="171053"/>
                </a:cubicBezTo>
                <a:cubicBezTo>
                  <a:pt x="78234" y="166390"/>
                  <a:pt x="78184" y="158849"/>
                  <a:pt x="82848" y="154236"/>
                </a:cubicBezTo>
                <a:lnTo>
                  <a:pt x="110133" y="126950"/>
                </a:lnTo>
                <a:lnTo>
                  <a:pt x="82848" y="99665"/>
                </a:lnTo>
                <a:cubicBezTo>
                  <a:pt x="78184" y="95002"/>
                  <a:pt x="78184" y="87461"/>
                  <a:pt x="82848" y="82848"/>
                </a:cubicBezTo>
                <a:close/>
              </a:path>
            </a:pathLst>
          </a:custGeom>
          <a:solidFill>
            <a:srgbClr val="F8FAFC"/>
          </a:solidFill>
          <a:ln/>
        </p:spPr>
      </p:sp>
      <p:sp>
        <p:nvSpPr>
          <p:cNvPr id="47" name="Text 45"/>
          <p:cNvSpPr/>
          <p:nvPr/>
        </p:nvSpPr>
        <p:spPr>
          <a:xfrm>
            <a:off x="8876091" y="1802185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Sık Yapılan Hatalar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558591" y="2310185"/>
            <a:ext cx="6908800" cy="660400"/>
          </a:xfrm>
          <a:custGeom>
            <a:avLst/>
            <a:gdLst/>
            <a:ahLst/>
            <a:cxnLst/>
            <a:rect l="l" t="t" r="r" b="b"/>
            <a:pathLst>
              <a:path w="6908800" h="660400">
                <a:moveTo>
                  <a:pt x="101603" y="0"/>
                </a:moveTo>
                <a:lnTo>
                  <a:pt x="6807197" y="0"/>
                </a:lnTo>
                <a:cubicBezTo>
                  <a:pt x="6863311" y="0"/>
                  <a:pt x="6908800" y="45489"/>
                  <a:pt x="6908800" y="101603"/>
                </a:cubicBezTo>
                <a:lnTo>
                  <a:pt x="6908800" y="558797"/>
                </a:lnTo>
                <a:cubicBezTo>
                  <a:pt x="6908800" y="614911"/>
                  <a:pt x="6863311" y="660400"/>
                  <a:pt x="6807197" y="660400"/>
                </a:cubicBezTo>
                <a:lnTo>
                  <a:pt x="101603" y="660400"/>
                </a:lnTo>
                <a:cubicBezTo>
                  <a:pt x="45527" y="660400"/>
                  <a:pt x="0" y="614873"/>
                  <a:pt x="0" y="5587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685591" y="2462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50" name="Text 48"/>
          <p:cNvSpPr/>
          <p:nvPr/>
        </p:nvSpPr>
        <p:spPr>
          <a:xfrm>
            <a:off x="9015791" y="2435994"/>
            <a:ext cx="141476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Çok uzun prompt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9015791" y="2665785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Video için özellikle kısa tut!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558591" y="3072185"/>
            <a:ext cx="6908800" cy="660400"/>
          </a:xfrm>
          <a:custGeom>
            <a:avLst/>
            <a:gdLst/>
            <a:ahLst/>
            <a:cxnLst/>
            <a:rect l="l" t="t" r="r" b="b"/>
            <a:pathLst>
              <a:path w="6908800" h="660400">
                <a:moveTo>
                  <a:pt x="101603" y="0"/>
                </a:moveTo>
                <a:lnTo>
                  <a:pt x="6807197" y="0"/>
                </a:lnTo>
                <a:cubicBezTo>
                  <a:pt x="6863311" y="0"/>
                  <a:pt x="6908800" y="45489"/>
                  <a:pt x="6908800" y="101603"/>
                </a:cubicBezTo>
                <a:lnTo>
                  <a:pt x="6908800" y="558797"/>
                </a:lnTo>
                <a:cubicBezTo>
                  <a:pt x="6908800" y="614911"/>
                  <a:pt x="6863311" y="660400"/>
                  <a:pt x="6807197" y="660400"/>
                </a:cubicBezTo>
                <a:lnTo>
                  <a:pt x="101603" y="660400"/>
                </a:lnTo>
                <a:cubicBezTo>
                  <a:pt x="45527" y="660400"/>
                  <a:pt x="0" y="614873"/>
                  <a:pt x="0" y="5587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685591" y="3224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54" name="Text 52"/>
          <p:cNvSpPr/>
          <p:nvPr/>
        </p:nvSpPr>
        <p:spPr>
          <a:xfrm>
            <a:off x="9015791" y="3197994"/>
            <a:ext cx="1250874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Negatif ifadeler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015791" y="3427785"/>
            <a:ext cx="2844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"Without shadow" → "with bright lighting"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558591" y="3834185"/>
            <a:ext cx="6908800" cy="660400"/>
          </a:xfrm>
          <a:custGeom>
            <a:avLst/>
            <a:gdLst/>
            <a:ahLst/>
            <a:cxnLst/>
            <a:rect l="l" t="t" r="r" b="b"/>
            <a:pathLst>
              <a:path w="6908800" h="660400">
                <a:moveTo>
                  <a:pt x="101603" y="0"/>
                </a:moveTo>
                <a:lnTo>
                  <a:pt x="6807197" y="0"/>
                </a:lnTo>
                <a:cubicBezTo>
                  <a:pt x="6863311" y="0"/>
                  <a:pt x="6908800" y="45489"/>
                  <a:pt x="6908800" y="101603"/>
                </a:cubicBezTo>
                <a:lnTo>
                  <a:pt x="6908800" y="558797"/>
                </a:lnTo>
                <a:cubicBezTo>
                  <a:pt x="6908800" y="614911"/>
                  <a:pt x="6863311" y="660400"/>
                  <a:pt x="6807197" y="660400"/>
                </a:cubicBezTo>
                <a:lnTo>
                  <a:pt x="101603" y="660400"/>
                </a:lnTo>
                <a:cubicBezTo>
                  <a:pt x="45527" y="660400"/>
                  <a:pt x="0" y="614873"/>
                  <a:pt x="0" y="5587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685591" y="3986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58" name="Text 56"/>
          <p:cNvSpPr/>
          <p:nvPr/>
        </p:nvSpPr>
        <p:spPr>
          <a:xfrm>
            <a:off x="9015791" y="3959994"/>
            <a:ext cx="1380445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Belirsiz talimatlar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015791" y="4189785"/>
            <a:ext cx="19431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Spesifik sayılar, örnekler ver!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558591" y="4596185"/>
            <a:ext cx="6908800" cy="660400"/>
          </a:xfrm>
          <a:custGeom>
            <a:avLst/>
            <a:gdLst/>
            <a:ahLst/>
            <a:cxnLst/>
            <a:rect l="l" t="t" r="r" b="b"/>
            <a:pathLst>
              <a:path w="6908800" h="660400">
                <a:moveTo>
                  <a:pt x="101603" y="0"/>
                </a:moveTo>
                <a:lnTo>
                  <a:pt x="6807197" y="0"/>
                </a:lnTo>
                <a:cubicBezTo>
                  <a:pt x="6863311" y="0"/>
                  <a:pt x="6908800" y="45489"/>
                  <a:pt x="6908800" y="101603"/>
                </a:cubicBezTo>
                <a:lnTo>
                  <a:pt x="6908800" y="558797"/>
                </a:lnTo>
                <a:cubicBezTo>
                  <a:pt x="6908800" y="614911"/>
                  <a:pt x="6863311" y="660400"/>
                  <a:pt x="6807197" y="660400"/>
                </a:cubicBezTo>
                <a:lnTo>
                  <a:pt x="101603" y="660400"/>
                </a:lnTo>
                <a:cubicBezTo>
                  <a:pt x="45527" y="660400"/>
                  <a:pt x="0" y="614873"/>
                  <a:pt x="0" y="5587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8685591" y="4748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62" name="Text 60"/>
          <p:cNvSpPr/>
          <p:nvPr/>
        </p:nvSpPr>
        <p:spPr>
          <a:xfrm>
            <a:off x="9015791" y="4721994"/>
            <a:ext cx="1728636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Tekrarlayan kelimeler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9015791" y="4951785"/>
            <a:ext cx="1930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Farklı kelimelerle çeşitlendir!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8558591" y="5358185"/>
            <a:ext cx="6908800" cy="660400"/>
          </a:xfrm>
          <a:custGeom>
            <a:avLst/>
            <a:gdLst/>
            <a:ahLst/>
            <a:cxnLst/>
            <a:rect l="l" t="t" r="r" b="b"/>
            <a:pathLst>
              <a:path w="6908800" h="660400">
                <a:moveTo>
                  <a:pt x="101603" y="0"/>
                </a:moveTo>
                <a:lnTo>
                  <a:pt x="6807197" y="0"/>
                </a:lnTo>
                <a:cubicBezTo>
                  <a:pt x="6863311" y="0"/>
                  <a:pt x="6908800" y="45489"/>
                  <a:pt x="6908800" y="101603"/>
                </a:cubicBezTo>
                <a:lnTo>
                  <a:pt x="6908800" y="558797"/>
                </a:lnTo>
                <a:cubicBezTo>
                  <a:pt x="6908800" y="614911"/>
                  <a:pt x="6863311" y="660400"/>
                  <a:pt x="6807197" y="660400"/>
                </a:cubicBezTo>
                <a:lnTo>
                  <a:pt x="101603" y="660400"/>
                </a:lnTo>
                <a:cubicBezTo>
                  <a:pt x="45527" y="660400"/>
                  <a:pt x="0" y="614873"/>
                  <a:pt x="0" y="5587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8685591" y="551058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66" name="Text 64"/>
          <p:cNvSpPr/>
          <p:nvPr/>
        </p:nvSpPr>
        <p:spPr>
          <a:xfrm>
            <a:off x="9015791" y="5483994"/>
            <a:ext cx="2052033" cy="198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Kamera hareketi unutmak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9015791" y="5713785"/>
            <a:ext cx="2044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Video'da mutlaka belirt!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8285238" y="6504832"/>
            <a:ext cx="7451876" cy="720876"/>
          </a:xfrm>
          <a:custGeom>
            <a:avLst/>
            <a:gdLst/>
            <a:ahLst/>
            <a:cxnLst/>
            <a:rect l="l" t="t" r="r" b="b"/>
            <a:pathLst>
              <a:path w="7451876" h="720876">
                <a:moveTo>
                  <a:pt x="152400" y="0"/>
                </a:moveTo>
                <a:lnTo>
                  <a:pt x="7299476" y="0"/>
                </a:lnTo>
                <a:cubicBezTo>
                  <a:pt x="7383644" y="0"/>
                  <a:pt x="7451876" y="68232"/>
                  <a:pt x="7451876" y="152400"/>
                </a:cubicBezTo>
                <a:lnTo>
                  <a:pt x="7451876" y="568476"/>
                </a:lnTo>
                <a:cubicBezTo>
                  <a:pt x="7451876" y="652644"/>
                  <a:pt x="7383644" y="720876"/>
                  <a:pt x="72994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20000"/>
                </a:srgbClr>
              </a:gs>
              <a:gs pos="100000">
                <a:srgbClr val="3B82F6">
                  <a:alpha val="20000"/>
                </a:srgbClr>
              </a:gs>
            </a:gsLst>
            <a:lin ang="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556776" y="6738268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70" name="Text 68"/>
          <p:cNvSpPr/>
          <p:nvPr/>
        </p:nvSpPr>
        <p:spPr>
          <a:xfrm>
            <a:off x="8963176" y="6712868"/>
            <a:ext cx="650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İpucu: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Her prompt yazmadan önce bu kontrol listesini gözden geçirin!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blogs.sas.com/e8ced6b18586899b0639ae2b1c595efde5485b24.pn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0" b="0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10B981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12838" y="2058914"/>
            <a:ext cx="1800376" cy="568476"/>
          </a:xfrm>
          <a:custGeom>
            <a:avLst/>
            <a:gdLst/>
            <a:ahLst/>
            <a:cxnLst/>
            <a:rect l="l" t="t" r="r" b="b"/>
            <a:pathLst>
              <a:path w="1800376" h="568476">
                <a:moveTo>
                  <a:pt x="284238" y="0"/>
                </a:moveTo>
                <a:lnTo>
                  <a:pt x="1516138" y="0"/>
                </a:lnTo>
                <a:cubicBezTo>
                  <a:pt x="1673118" y="0"/>
                  <a:pt x="1800376" y="127258"/>
                  <a:pt x="1800376" y="284238"/>
                </a:cubicBezTo>
                <a:lnTo>
                  <a:pt x="1800376" y="284238"/>
                </a:lnTo>
                <a:cubicBezTo>
                  <a:pt x="1800376" y="441218"/>
                  <a:pt x="1673118" y="568476"/>
                  <a:pt x="1516138" y="568476"/>
                </a:cubicBezTo>
                <a:lnTo>
                  <a:pt x="284238" y="568476"/>
                </a:lnTo>
                <a:cubicBezTo>
                  <a:pt x="127363" y="568476"/>
                  <a:pt x="0" y="441113"/>
                  <a:pt x="0" y="284238"/>
                </a:cubicBezTo>
                <a:lnTo>
                  <a:pt x="0" y="284238"/>
                </a:lnTo>
                <a:cubicBezTo>
                  <a:pt x="0" y="127363"/>
                  <a:pt x="127363" y="0"/>
                  <a:pt x="284238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9676">
            <a:solidFill>
              <a:srgbClr val="10B981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476" y="2213744"/>
            <a:ext cx="1299407" cy="25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spc="90" kern="0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BÖLÜM 08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8000" y="3343424"/>
            <a:ext cx="15697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SEKTÖREL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KULLANIM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00" y="5934224"/>
            <a:ext cx="8686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YZ'nin Endüstriyel Etkisi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08000" y="7039124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9" name="Shape 6"/>
          <p:cNvSpPr/>
          <p:nvPr/>
        </p:nvSpPr>
        <p:spPr>
          <a:xfrm>
            <a:off x="1524000" y="7039124"/>
            <a:ext cx="406400" cy="50800"/>
          </a:xfrm>
          <a:custGeom>
            <a:avLst/>
            <a:gdLst/>
            <a:ahLst/>
            <a:cxnLst/>
            <a:rect l="l" t="t" r="r" b="b"/>
            <a:pathLst>
              <a:path w="406400" h="50800">
                <a:moveTo>
                  <a:pt x="0" y="0"/>
                </a:moveTo>
                <a:lnTo>
                  <a:pt x="406400" y="0"/>
                </a:lnTo>
                <a:lnTo>
                  <a:pt x="40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0" name="Shape 7"/>
          <p:cNvSpPr/>
          <p:nvPr/>
        </p:nvSpPr>
        <p:spPr>
          <a:xfrm>
            <a:off x="2133600" y="7039124"/>
            <a:ext cx="203200" cy="50800"/>
          </a:xfrm>
          <a:custGeom>
            <a:avLst/>
            <a:gdLst/>
            <a:ahLst/>
            <a:cxnLst/>
            <a:rect l="l" t="t" r="r" b="b"/>
            <a:pathLst>
              <a:path w="203200" h="50800">
                <a:moveTo>
                  <a:pt x="0" y="0"/>
                </a:moveTo>
                <a:lnTo>
                  <a:pt x="203200" y="0"/>
                </a:lnTo>
                <a:lnTo>
                  <a:pt x="203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288" y="14288"/>
                </a:moveTo>
                <a:cubicBezTo>
                  <a:pt x="6385" y="14288"/>
                  <a:pt x="0" y="20672"/>
                  <a:pt x="0" y="28575"/>
                </a:cubicBezTo>
                <a:lnTo>
                  <a:pt x="0" y="192881"/>
                </a:lnTo>
                <a:cubicBezTo>
                  <a:pt x="0" y="204713"/>
                  <a:pt x="9599" y="214313"/>
                  <a:pt x="21431" y="214313"/>
                </a:cubicBezTo>
                <a:lnTo>
                  <a:pt x="207169" y="214313"/>
                </a:lnTo>
                <a:cubicBezTo>
                  <a:pt x="219001" y="214313"/>
                  <a:pt x="228600" y="204713"/>
                  <a:pt x="228600" y="192881"/>
                </a:cubicBezTo>
                <a:lnTo>
                  <a:pt x="228600" y="67955"/>
                </a:lnTo>
                <a:cubicBezTo>
                  <a:pt x="228600" y="59829"/>
                  <a:pt x="219938" y="54694"/>
                  <a:pt x="212794" y="58534"/>
                </a:cubicBezTo>
                <a:lnTo>
                  <a:pt x="142875" y="96173"/>
                </a:lnTo>
                <a:lnTo>
                  <a:pt x="142875" y="67955"/>
                </a:lnTo>
                <a:cubicBezTo>
                  <a:pt x="142875" y="59829"/>
                  <a:pt x="134213" y="54694"/>
                  <a:pt x="127069" y="58534"/>
                </a:cubicBezTo>
                <a:lnTo>
                  <a:pt x="57150" y="96173"/>
                </a:lnTo>
                <a:lnTo>
                  <a:pt x="57150" y="28575"/>
                </a:lnTo>
                <a:cubicBezTo>
                  <a:pt x="57150" y="20672"/>
                  <a:pt x="50765" y="14288"/>
                  <a:pt x="42863" y="14288"/>
                </a:cubicBezTo>
                <a:lnTo>
                  <a:pt x="14288" y="142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5003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YZ Kullanım Kategorileri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0B981"/>
              </a:gs>
              <a:gs pos="100000">
                <a:srgbClr val="F59E0B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12838" y="152883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01826" y="171147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53529"/>
                </a:moveTo>
                <a:lnTo>
                  <a:pt x="119559" y="43210"/>
                </a:lnTo>
                <a:cubicBezTo>
                  <a:pt x="107156" y="26045"/>
                  <a:pt x="87263" y="15875"/>
                  <a:pt x="66030" y="15875"/>
                </a:cubicBezTo>
                <a:cubicBezTo>
                  <a:pt x="29567" y="15875"/>
                  <a:pt x="0" y="45442"/>
                  <a:pt x="0" y="81905"/>
                </a:cubicBezTo>
                <a:lnTo>
                  <a:pt x="0" y="83195"/>
                </a:lnTo>
                <a:cubicBezTo>
                  <a:pt x="0" y="94903"/>
                  <a:pt x="3076" y="107007"/>
                  <a:pt x="8235" y="119063"/>
                </a:cubicBezTo>
                <a:lnTo>
                  <a:pt x="60821" y="119063"/>
                </a:lnTo>
                <a:cubicBezTo>
                  <a:pt x="62409" y="119063"/>
                  <a:pt x="63847" y="118120"/>
                  <a:pt x="64492" y="116632"/>
                </a:cubicBezTo>
                <a:lnTo>
                  <a:pt x="80268" y="78780"/>
                </a:lnTo>
                <a:cubicBezTo>
                  <a:pt x="82104" y="74414"/>
                  <a:pt x="86370" y="71537"/>
                  <a:pt x="91083" y="71438"/>
                </a:cubicBezTo>
                <a:cubicBezTo>
                  <a:pt x="95796" y="71338"/>
                  <a:pt x="100161" y="74116"/>
                  <a:pt x="102096" y="78432"/>
                </a:cubicBezTo>
                <a:lnTo>
                  <a:pt x="127546" y="134938"/>
                </a:lnTo>
                <a:lnTo>
                  <a:pt x="148084" y="93861"/>
                </a:lnTo>
                <a:cubicBezTo>
                  <a:pt x="150118" y="89843"/>
                  <a:pt x="154236" y="87263"/>
                  <a:pt x="158750" y="87263"/>
                </a:cubicBezTo>
                <a:cubicBezTo>
                  <a:pt x="163264" y="87263"/>
                  <a:pt x="167382" y="89793"/>
                  <a:pt x="169416" y="93861"/>
                </a:cubicBezTo>
                <a:lnTo>
                  <a:pt x="180925" y="116830"/>
                </a:lnTo>
                <a:cubicBezTo>
                  <a:pt x="181620" y="118170"/>
                  <a:pt x="182959" y="119013"/>
                  <a:pt x="184497" y="119013"/>
                </a:cubicBezTo>
                <a:lnTo>
                  <a:pt x="245814" y="119013"/>
                </a:lnTo>
                <a:cubicBezTo>
                  <a:pt x="251023" y="106958"/>
                  <a:pt x="254050" y="94853"/>
                  <a:pt x="254050" y="83145"/>
                </a:cubicBezTo>
                <a:lnTo>
                  <a:pt x="254050" y="81855"/>
                </a:lnTo>
                <a:cubicBezTo>
                  <a:pt x="254000" y="45442"/>
                  <a:pt x="224433" y="15875"/>
                  <a:pt x="187970" y="15875"/>
                </a:cubicBezTo>
                <a:cubicBezTo>
                  <a:pt x="166787" y="15875"/>
                  <a:pt x="146844" y="26045"/>
                  <a:pt x="134441" y="43210"/>
                </a:cubicBezTo>
                <a:lnTo>
                  <a:pt x="127000" y="53479"/>
                </a:lnTo>
                <a:close/>
                <a:moveTo>
                  <a:pt x="232966" y="142875"/>
                </a:moveTo>
                <a:lnTo>
                  <a:pt x="184448" y="142875"/>
                </a:lnTo>
                <a:cubicBezTo>
                  <a:pt x="173930" y="142875"/>
                  <a:pt x="164306" y="136922"/>
                  <a:pt x="159593" y="127496"/>
                </a:cubicBezTo>
                <a:lnTo>
                  <a:pt x="158750" y="125809"/>
                </a:lnTo>
                <a:lnTo>
                  <a:pt x="137666" y="168027"/>
                </a:lnTo>
                <a:cubicBezTo>
                  <a:pt x="135632" y="172145"/>
                  <a:pt x="131366" y="174724"/>
                  <a:pt x="126752" y="174625"/>
                </a:cubicBezTo>
                <a:cubicBezTo>
                  <a:pt x="122138" y="174526"/>
                  <a:pt x="118021" y="171797"/>
                  <a:pt x="116136" y="167630"/>
                </a:cubicBezTo>
                <a:lnTo>
                  <a:pt x="91678" y="113308"/>
                </a:lnTo>
                <a:lnTo>
                  <a:pt x="86469" y="125809"/>
                </a:lnTo>
                <a:cubicBezTo>
                  <a:pt x="82153" y="136178"/>
                  <a:pt x="72033" y="142925"/>
                  <a:pt x="60821" y="142925"/>
                </a:cubicBezTo>
                <a:lnTo>
                  <a:pt x="21034" y="142925"/>
                </a:lnTo>
                <a:cubicBezTo>
                  <a:pt x="44450" y="179536"/>
                  <a:pt x="82054" y="213221"/>
                  <a:pt x="105569" y="231180"/>
                </a:cubicBezTo>
                <a:cubicBezTo>
                  <a:pt x="111720" y="235843"/>
                  <a:pt x="119261" y="238175"/>
                  <a:pt x="126950" y="238175"/>
                </a:cubicBezTo>
                <a:cubicBezTo>
                  <a:pt x="134640" y="238175"/>
                  <a:pt x="142230" y="235893"/>
                  <a:pt x="148332" y="231180"/>
                </a:cubicBezTo>
                <a:cubicBezTo>
                  <a:pt x="171946" y="213171"/>
                  <a:pt x="209550" y="179487"/>
                  <a:pt x="232966" y="142875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089176" y="1686074"/>
            <a:ext cx="1003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Sağlık/Tıp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70076" y="209247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Teşhis, görüntü analizi, kişiselleştirilmiş tedavi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70076" y="239727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★★★★★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360938" y="152883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9926" y="171147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34888" y="10021"/>
                </a:moveTo>
                <a:cubicBezTo>
                  <a:pt x="130026" y="7243"/>
                  <a:pt x="124023" y="7243"/>
                  <a:pt x="119112" y="10021"/>
                </a:cubicBezTo>
                <a:lnTo>
                  <a:pt x="7987" y="73521"/>
                </a:lnTo>
                <a:cubicBezTo>
                  <a:pt x="1736" y="77093"/>
                  <a:pt x="-1339" y="84435"/>
                  <a:pt x="496" y="91380"/>
                </a:cubicBezTo>
                <a:cubicBezTo>
                  <a:pt x="2332" y="98326"/>
                  <a:pt x="8682" y="103188"/>
                  <a:pt x="15875" y="103188"/>
                </a:cubicBezTo>
                <a:lnTo>
                  <a:pt x="31750" y="103188"/>
                </a:lnTo>
                <a:lnTo>
                  <a:pt x="31750" y="206375"/>
                </a:lnTo>
                <a:lnTo>
                  <a:pt x="31750" y="206375"/>
                </a:lnTo>
                <a:lnTo>
                  <a:pt x="6350" y="225425"/>
                </a:lnTo>
                <a:cubicBezTo>
                  <a:pt x="2332" y="228402"/>
                  <a:pt x="0" y="233114"/>
                  <a:pt x="0" y="238125"/>
                </a:cubicBezTo>
                <a:cubicBezTo>
                  <a:pt x="0" y="246906"/>
                  <a:pt x="7094" y="254000"/>
                  <a:pt x="15875" y="254000"/>
                </a:cubicBezTo>
                <a:lnTo>
                  <a:pt x="238125" y="254000"/>
                </a:lnTo>
                <a:cubicBezTo>
                  <a:pt x="246906" y="254000"/>
                  <a:pt x="254000" y="246906"/>
                  <a:pt x="254000" y="238125"/>
                </a:cubicBezTo>
                <a:cubicBezTo>
                  <a:pt x="254000" y="233114"/>
                  <a:pt x="251668" y="228402"/>
                  <a:pt x="247650" y="225425"/>
                </a:cubicBezTo>
                <a:lnTo>
                  <a:pt x="222250" y="206375"/>
                </a:lnTo>
                <a:lnTo>
                  <a:pt x="222250" y="103188"/>
                </a:lnTo>
                <a:lnTo>
                  <a:pt x="238125" y="103188"/>
                </a:lnTo>
                <a:cubicBezTo>
                  <a:pt x="245318" y="103188"/>
                  <a:pt x="251619" y="98326"/>
                  <a:pt x="253454" y="91380"/>
                </a:cubicBezTo>
                <a:cubicBezTo>
                  <a:pt x="255290" y="84435"/>
                  <a:pt x="252214" y="77093"/>
                  <a:pt x="245963" y="73521"/>
                </a:cubicBezTo>
                <a:lnTo>
                  <a:pt x="134838" y="10021"/>
                </a:lnTo>
                <a:close/>
                <a:moveTo>
                  <a:pt x="198438" y="103188"/>
                </a:moveTo>
                <a:lnTo>
                  <a:pt x="198438" y="206375"/>
                </a:lnTo>
                <a:lnTo>
                  <a:pt x="166688" y="206375"/>
                </a:lnTo>
                <a:lnTo>
                  <a:pt x="166688" y="103188"/>
                </a:lnTo>
                <a:lnTo>
                  <a:pt x="198438" y="103188"/>
                </a:lnTo>
                <a:close/>
                <a:moveTo>
                  <a:pt x="142875" y="103188"/>
                </a:moveTo>
                <a:lnTo>
                  <a:pt x="142875" y="206375"/>
                </a:lnTo>
                <a:lnTo>
                  <a:pt x="111125" y="206375"/>
                </a:lnTo>
                <a:lnTo>
                  <a:pt x="111125" y="103188"/>
                </a:lnTo>
                <a:lnTo>
                  <a:pt x="142875" y="103188"/>
                </a:lnTo>
                <a:close/>
                <a:moveTo>
                  <a:pt x="87313" y="103188"/>
                </a:moveTo>
                <a:lnTo>
                  <a:pt x="87313" y="206375"/>
                </a:lnTo>
                <a:lnTo>
                  <a:pt x="55563" y="206375"/>
                </a:lnTo>
                <a:lnTo>
                  <a:pt x="55563" y="103188"/>
                </a:lnTo>
                <a:lnTo>
                  <a:pt x="87313" y="103188"/>
                </a:lnTo>
                <a:close/>
                <a:moveTo>
                  <a:pt x="127000" y="47625"/>
                </a:moveTo>
                <a:cubicBezTo>
                  <a:pt x="135762" y="47625"/>
                  <a:pt x="142875" y="54738"/>
                  <a:pt x="142875" y="63500"/>
                </a:cubicBezTo>
                <a:cubicBezTo>
                  <a:pt x="142875" y="72262"/>
                  <a:pt x="135762" y="79375"/>
                  <a:pt x="127000" y="79375"/>
                </a:cubicBezTo>
                <a:cubicBezTo>
                  <a:pt x="118238" y="79375"/>
                  <a:pt x="111125" y="72262"/>
                  <a:pt x="111125" y="63500"/>
                </a:cubicBezTo>
                <a:cubicBezTo>
                  <a:pt x="111125" y="54738"/>
                  <a:pt x="118238" y="47625"/>
                  <a:pt x="127000" y="47625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276" y="1686074"/>
            <a:ext cx="685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Finans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18176" y="209247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Dolandırıcılık tespiti, risk analizi, algoritmik trading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18176" y="239727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★★★★★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09038" y="152883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13901" y="1711474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79375" y="39688"/>
                </a:moveTo>
                <a:cubicBezTo>
                  <a:pt x="79375" y="22175"/>
                  <a:pt x="93613" y="7938"/>
                  <a:pt x="111125" y="7938"/>
                </a:cubicBezTo>
                <a:cubicBezTo>
                  <a:pt x="128637" y="7938"/>
                  <a:pt x="142875" y="22175"/>
                  <a:pt x="142875" y="39688"/>
                </a:cubicBezTo>
                <a:lnTo>
                  <a:pt x="142875" y="63500"/>
                </a:lnTo>
                <a:lnTo>
                  <a:pt x="79375" y="63500"/>
                </a:lnTo>
                <a:lnTo>
                  <a:pt x="79375" y="39688"/>
                </a:lnTo>
                <a:close/>
                <a:moveTo>
                  <a:pt x="55563" y="63500"/>
                </a:moveTo>
                <a:lnTo>
                  <a:pt x="23812" y="63500"/>
                </a:lnTo>
                <a:cubicBezTo>
                  <a:pt x="10666" y="63500"/>
                  <a:pt x="0" y="74166"/>
                  <a:pt x="0" y="87313"/>
                </a:cubicBezTo>
                <a:lnTo>
                  <a:pt x="0" y="190500"/>
                </a:lnTo>
                <a:cubicBezTo>
                  <a:pt x="0" y="216793"/>
                  <a:pt x="21332" y="238125"/>
                  <a:pt x="47625" y="238125"/>
                </a:cubicBezTo>
                <a:lnTo>
                  <a:pt x="174625" y="238125"/>
                </a:lnTo>
                <a:cubicBezTo>
                  <a:pt x="200918" y="238125"/>
                  <a:pt x="222250" y="216793"/>
                  <a:pt x="222250" y="190500"/>
                </a:cubicBezTo>
                <a:lnTo>
                  <a:pt x="222250" y="87313"/>
                </a:lnTo>
                <a:cubicBezTo>
                  <a:pt x="222250" y="74166"/>
                  <a:pt x="211584" y="63500"/>
                  <a:pt x="198438" y="63500"/>
                </a:cubicBezTo>
                <a:lnTo>
                  <a:pt x="166688" y="63500"/>
                </a:lnTo>
                <a:lnTo>
                  <a:pt x="166688" y="39688"/>
                </a:lnTo>
                <a:cubicBezTo>
                  <a:pt x="166688" y="8979"/>
                  <a:pt x="141833" y="-15875"/>
                  <a:pt x="111125" y="-15875"/>
                </a:cubicBezTo>
                <a:cubicBezTo>
                  <a:pt x="80417" y="-15875"/>
                  <a:pt x="55563" y="8979"/>
                  <a:pt x="55563" y="39688"/>
                </a:cubicBezTo>
                <a:lnTo>
                  <a:pt x="55563" y="63500"/>
                </a:lnTo>
                <a:close/>
                <a:moveTo>
                  <a:pt x="67469" y="87313"/>
                </a:moveTo>
                <a:cubicBezTo>
                  <a:pt x="74040" y="87313"/>
                  <a:pt x="79375" y="92648"/>
                  <a:pt x="79375" y="99219"/>
                </a:cubicBezTo>
                <a:cubicBezTo>
                  <a:pt x="79375" y="105790"/>
                  <a:pt x="74040" y="111125"/>
                  <a:pt x="67469" y="111125"/>
                </a:cubicBezTo>
                <a:cubicBezTo>
                  <a:pt x="60898" y="111125"/>
                  <a:pt x="55563" y="105790"/>
                  <a:pt x="55563" y="99219"/>
                </a:cubicBezTo>
                <a:cubicBezTo>
                  <a:pt x="55563" y="92648"/>
                  <a:pt x="60898" y="87313"/>
                  <a:pt x="67469" y="87313"/>
                </a:cubicBezTo>
                <a:close/>
                <a:moveTo>
                  <a:pt x="142875" y="99219"/>
                </a:moveTo>
                <a:cubicBezTo>
                  <a:pt x="142875" y="92648"/>
                  <a:pt x="148210" y="87313"/>
                  <a:pt x="154781" y="87313"/>
                </a:cubicBezTo>
                <a:cubicBezTo>
                  <a:pt x="161352" y="87313"/>
                  <a:pt x="166688" y="92648"/>
                  <a:pt x="166688" y="99219"/>
                </a:cubicBezTo>
                <a:cubicBezTo>
                  <a:pt x="166688" y="105790"/>
                  <a:pt x="161352" y="111125"/>
                  <a:pt x="154781" y="111125"/>
                </a:cubicBezTo>
                <a:cubicBezTo>
                  <a:pt x="148210" y="111125"/>
                  <a:pt x="142875" y="105790"/>
                  <a:pt x="142875" y="9921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8785376" y="1686074"/>
            <a:ext cx="1054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Perakende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66276" y="209247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Öneri sistemleri, fiyat optimizasyonu, stok tahmini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66276" y="239727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★★★★★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2057138" y="152883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214376" y="1711474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3" name="Text 21"/>
          <p:cNvSpPr/>
          <p:nvPr/>
        </p:nvSpPr>
        <p:spPr>
          <a:xfrm>
            <a:off x="12633476" y="1686074"/>
            <a:ext cx="71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Üretim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214376" y="209247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Öngörücü bakım, kalite kontrol, robotik otomasyon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214376" y="239727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★★★★☆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2838" y="3021386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EC4899">
                  <a:alpha val="30000"/>
                </a:srgbClr>
              </a:gs>
              <a:gs pos="100000">
                <a:srgbClr val="EC4899">
                  <a:alpha val="10000"/>
                </a:srgbClr>
              </a:gs>
            </a:gsLst>
            <a:lin ang="2700000" scaled="1"/>
          </a:gra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01826" y="320404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7072" y="58241"/>
                </a:moveTo>
                <a:lnTo>
                  <a:pt x="54124" y="95250"/>
                </a:lnTo>
                <a:lnTo>
                  <a:pt x="199876" y="95250"/>
                </a:lnTo>
                <a:lnTo>
                  <a:pt x="186928" y="58241"/>
                </a:lnTo>
                <a:cubicBezTo>
                  <a:pt x="184696" y="51891"/>
                  <a:pt x="178693" y="47625"/>
                  <a:pt x="171946" y="47625"/>
                </a:cubicBezTo>
                <a:lnTo>
                  <a:pt x="82054" y="47625"/>
                </a:lnTo>
                <a:cubicBezTo>
                  <a:pt x="75307" y="47625"/>
                  <a:pt x="69304" y="51891"/>
                  <a:pt x="67072" y="58241"/>
                </a:cubicBezTo>
                <a:close/>
                <a:moveTo>
                  <a:pt x="19645" y="97631"/>
                </a:moveTo>
                <a:lnTo>
                  <a:pt x="37108" y="47774"/>
                </a:lnTo>
                <a:cubicBezTo>
                  <a:pt x="43805" y="28674"/>
                  <a:pt x="61813" y="15875"/>
                  <a:pt x="82054" y="15875"/>
                </a:cubicBezTo>
                <a:lnTo>
                  <a:pt x="171946" y="15875"/>
                </a:lnTo>
                <a:cubicBezTo>
                  <a:pt x="192187" y="15875"/>
                  <a:pt x="210195" y="28674"/>
                  <a:pt x="216892" y="47774"/>
                </a:cubicBezTo>
                <a:lnTo>
                  <a:pt x="234355" y="97631"/>
                </a:lnTo>
                <a:cubicBezTo>
                  <a:pt x="245864" y="102394"/>
                  <a:pt x="254000" y="113754"/>
                  <a:pt x="254000" y="127000"/>
                </a:cubicBezTo>
                <a:lnTo>
                  <a:pt x="254000" y="222250"/>
                </a:lnTo>
                <a:cubicBezTo>
                  <a:pt x="254000" y="231031"/>
                  <a:pt x="246906" y="238125"/>
                  <a:pt x="238125" y="238125"/>
                </a:cubicBezTo>
                <a:lnTo>
                  <a:pt x="222250" y="238125"/>
                </a:lnTo>
                <a:cubicBezTo>
                  <a:pt x="213469" y="238125"/>
                  <a:pt x="206375" y="231031"/>
                  <a:pt x="206375" y="222250"/>
                </a:cubicBezTo>
                <a:lnTo>
                  <a:pt x="206375" y="206375"/>
                </a:lnTo>
                <a:lnTo>
                  <a:pt x="47625" y="206375"/>
                </a:lnTo>
                <a:lnTo>
                  <a:pt x="47625" y="222250"/>
                </a:lnTo>
                <a:cubicBezTo>
                  <a:pt x="47625" y="231031"/>
                  <a:pt x="40531" y="238125"/>
                  <a:pt x="31750" y="238125"/>
                </a:cubicBezTo>
                <a:lnTo>
                  <a:pt x="15875" y="238125"/>
                </a:lnTo>
                <a:cubicBezTo>
                  <a:pt x="7094" y="238125"/>
                  <a:pt x="0" y="231031"/>
                  <a:pt x="0" y="222250"/>
                </a:cubicBezTo>
                <a:lnTo>
                  <a:pt x="0" y="127000"/>
                </a:lnTo>
                <a:cubicBezTo>
                  <a:pt x="0" y="113754"/>
                  <a:pt x="8136" y="102394"/>
                  <a:pt x="19645" y="97631"/>
                </a:cubicBezTo>
                <a:close/>
                <a:moveTo>
                  <a:pt x="63500" y="150813"/>
                </a:moveTo>
                <a:cubicBezTo>
                  <a:pt x="63500" y="142051"/>
                  <a:pt x="56387" y="134938"/>
                  <a:pt x="47625" y="134938"/>
                </a:cubicBezTo>
                <a:cubicBezTo>
                  <a:pt x="38863" y="134938"/>
                  <a:pt x="31750" y="142051"/>
                  <a:pt x="31750" y="150813"/>
                </a:cubicBezTo>
                <a:cubicBezTo>
                  <a:pt x="31750" y="159574"/>
                  <a:pt x="38863" y="166688"/>
                  <a:pt x="47625" y="166688"/>
                </a:cubicBezTo>
                <a:cubicBezTo>
                  <a:pt x="56387" y="166688"/>
                  <a:pt x="63500" y="159574"/>
                  <a:pt x="63500" y="150813"/>
                </a:cubicBezTo>
                <a:close/>
                <a:moveTo>
                  <a:pt x="206375" y="166688"/>
                </a:moveTo>
                <a:cubicBezTo>
                  <a:pt x="215137" y="166688"/>
                  <a:pt x="222250" y="159574"/>
                  <a:pt x="222250" y="150813"/>
                </a:cubicBezTo>
                <a:cubicBezTo>
                  <a:pt x="222250" y="142051"/>
                  <a:pt x="215137" y="134938"/>
                  <a:pt x="206375" y="134938"/>
                </a:cubicBezTo>
                <a:cubicBezTo>
                  <a:pt x="197613" y="134938"/>
                  <a:pt x="190500" y="142051"/>
                  <a:pt x="190500" y="150813"/>
                </a:cubicBezTo>
                <a:cubicBezTo>
                  <a:pt x="190500" y="159574"/>
                  <a:pt x="197613" y="166688"/>
                  <a:pt x="206375" y="166688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28" name="Text 26"/>
          <p:cNvSpPr/>
          <p:nvPr/>
        </p:nvSpPr>
        <p:spPr>
          <a:xfrm>
            <a:off x="1089176" y="3178646"/>
            <a:ext cx="939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Otomotiv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70076" y="3585046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Otonom sürüş, trafik yönetimi, rota optimizasyonu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70076" y="3889846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★★★★☆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360938" y="3021386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06B6D4">
                  <a:alpha val="30000"/>
                </a:srgbClr>
              </a:gs>
              <a:gs pos="100000">
                <a:srgbClr val="06B6D4">
                  <a:alpha val="10000"/>
                </a:srgbClr>
              </a:gs>
            </a:gsLst>
            <a:lin ang="2700000" scaled="1"/>
          </a:gra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34051" y="3204046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3812" y="97135"/>
                </a:moveTo>
                <a:lnTo>
                  <a:pt x="127595" y="139849"/>
                </a:lnTo>
                <a:cubicBezTo>
                  <a:pt x="132457" y="141833"/>
                  <a:pt x="137616" y="142875"/>
                  <a:pt x="142875" y="142875"/>
                </a:cubicBezTo>
                <a:cubicBezTo>
                  <a:pt x="148134" y="142875"/>
                  <a:pt x="153293" y="141833"/>
                  <a:pt x="158155" y="139849"/>
                </a:cubicBezTo>
                <a:lnTo>
                  <a:pt x="278408" y="90339"/>
                </a:lnTo>
                <a:cubicBezTo>
                  <a:pt x="282873" y="88503"/>
                  <a:pt x="285750" y="84187"/>
                  <a:pt x="285750" y="79375"/>
                </a:cubicBezTo>
                <a:cubicBezTo>
                  <a:pt x="285750" y="74563"/>
                  <a:pt x="282873" y="70247"/>
                  <a:pt x="278408" y="68411"/>
                </a:cubicBezTo>
                <a:lnTo>
                  <a:pt x="158155" y="18901"/>
                </a:lnTo>
                <a:cubicBezTo>
                  <a:pt x="153293" y="16917"/>
                  <a:pt x="148134" y="15875"/>
                  <a:pt x="142875" y="15875"/>
                </a:cubicBezTo>
                <a:cubicBezTo>
                  <a:pt x="137616" y="15875"/>
                  <a:pt x="132457" y="16917"/>
                  <a:pt x="127595" y="18901"/>
                </a:cubicBezTo>
                <a:lnTo>
                  <a:pt x="7342" y="68411"/>
                </a:lnTo>
                <a:cubicBezTo>
                  <a:pt x="2877" y="70247"/>
                  <a:pt x="0" y="74563"/>
                  <a:pt x="0" y="79375"/>
                </a:cubicBezTo>
                <a:lnTo>
                  <a:pt x="0" y="226219"/>
                </a:lnTo>
                <a:cubicBezTo>
                  <a:pt x="0" y="232817"/>
                  <a:pt x="5308" y="238125"/>
                  <a:pt x="11906" y="238125"/>
                </a:cubicBezTo>
                <a:cubicBezTo>
                  <a:pt x="18504" y="238125"/>
                  <a:pt x="23812" y="232817"/>
                  <a:pt x="23812" y="226219"/>
                </a:cubicBezTo>
                <a:lnTo>
                  <a:pt x="23812" y="97135"/>
                </a:lnTo>
                <a:close/>
                <a:moveTo>
                  <a:pt x="47625" y="132705"/>
                </a:moveTo>
                <a:lnTo>
                  <a:pt x="47625" y="190500"/>
                </a:lnTo>
                <a:cubicBezTo>
                  <a:pt x="47625" y="216793"/>
                  <a:pt x="90289" y="238125"/>
                  <a:pt x="142875" y="238125"/>
                </a:cubicBezTo>
                <a:cubicBezTo>
                  <a:pt x="195461" y="238125"/>
                  <a:pt x="238125" y="216793"/>
                  <a:pt x="238125" y="190500"/>
                </a:cubicBezTo>
                <a:lnTo>
                  <a:pt x="238125" y="132655"/>
                </a:lnTo>
                <a:lnTo>
                  <a:pt x="167233" y="161875"/>
                </a:lnTo>
                <a:cubicBezTo>
                  <a:pt x="159494" y="165050"/>
                  <a:pt x="151259" y="166687"/>
                  <a:pt x="142875" y="166687"/>
                </a:cubicBezTo>
                <a:cubicBezTo>
                  <a:pt x="134491" y="166687"/>
                  <a:pt x="126256" y="165050"/>
                  <a:pt x="118517" y="161875"/>
                </a:cubicBezTo>
                <a:lnTo>
                  <a:pt x="47625" y="132655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3" name="Text 31"/>
          <p:cNvSpPr/>
          <p:nvPr/>
        </p:nvSpPr>
        <p:spPr>
          <a:xfrm>
            <a:off x="4937276" y="3178646"/>
            <a:ext cx="67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Eğitim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518176" y="3585046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Kişiselleştirilmiş öğrenme, otomatik değerlendirme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518176" y="3889846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★★★★☆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209038" y="3021386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413901" y="3204046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111125" y="31750"/>
                </a:moveTo>
                <a:cubicBezTo>
                  <a:pt x="71934" y="31750"/>
                  <a:pt x="39340" y="60176"/>
                  <a:pt x="32891" y="97582"/>
                </a:cubicBezTo>
                <a:cubicBezTo>
                  <a:pt x="37505" y="96093"/>
                  <a:pt x="42466" y="95250"/>
                  <a:pt x="47625" y="95250"/>
                </a:cubicBezTo>
                <a:lnTo>
                  <a:pt x="55563" y="95250"/>
                </a:lnTo>
                <a:cubicBezTo>
                  <a:pt x="68709" y="95250"/>
                  <a:pt x="79375" y="105916"/>
                  <a:pt x="79375" y="119063"/>
                </a:cubicBezTo>
                <a:lnTo>
                  <a:pt x="79375" y="166688"/>
                </a:lnTo>
                <a:cubicBezTo>
                  <a:pt x="79375" y="179834"/>
                  <a:pt x="68709" y="190500"/>
                  <a:pt x="55563" y="190500"/>
                </a:cubicBezTo>
                <a:lnTo>
                  <a:pt x="47625" y="190500"/>
                </a:lnTo>
                <a:cubicBezTo>
                  <a:pt x="21332" y="190500"/>
                  <a:pt x="0" y="169168"/>
                  <a:pt x="0" y="142875"/>
                </a:cubicBezTo>
                <a:lnTo>
                  <a:pt x="0" y="111125"/>
                </a:lnTo>
                <a:cubicBezTo>
                  <a:pt x="0" y="49758"/>
                  <a:pt x="49758" y="0"/>
                  <a:pt x="111125" y="0"/>
                </a:cubicBezTo>
                <a:cubicBezTo>
                  <a:pt x="172492" y="0"/>
                  <a:pt x="222250" y="49758"/>
                  <a:pt x="222250" y="111125"/>
                </a:cubicBezTo>
                <a:lnTo>
                  <a:pt x="222250" y="194518"/>
                </a:lnTo>
                <a:cubicBezTo>
                  <a:pt x="222250" y="227409"/>
                  <a:pt x="195560" y="254050"/>
                  <a:pt x="162669" y="254050"/>
                </a:cubicBezTo>
                <a:lnTo>
                  <a:pt x="119062" y="254000"/>
                </a:lnTo>
                <a:lnTo>
                  <a:pt x="103187" y="254000"/>
                </a:lnTo>
                <a:cubicBezTo>
                  <a:pt x="90041" y="254000"/>
                  <a:pt x="79375" y="243334"/>
                  <a:pt x="79375" y="230188"/>
                </a:cubicBezTo>
                <a:cubicBezTo>
                  <a:pt x="79375" y="217041"/>
                  <a:pt x="90041" y="206375"/>
                  <a:pt x="103187" y="206375"/>
                </a:cubicBezTo>
                <a:lnTo>
                  <a:pt x="119062" y="206375"/>
                </a:lnTo>
                <a:cubicBezTo>
                  <a:pt x="132209" y="206375"/>
                  <a:pt x="142875" y="217041"/>
                  <a:pt x="142875" y="230188"/>
                </a:cubicBezTo>
                <a:lnTo>
                  <a:pt x="142875" y="230188"/>
                </a:lnTo>
                <a:lnTo>
                  <a:pt x="162719" y="230188"/>
                </a:lnTo>
                <a:cubicBezTo>
                  <a:pt x="182463" y="230188"/>
                  <a:pt x="198438" y="214213"/>
                  <a:pt x="198438" y="194469"/>
                </a:cubicBezTo>
                <a:lnTo>
                  <a:pt x="198438" y="184100"/>
                </a:lnTo>
                <a:cubicBezTo>
                  <a:pt x="191443" y="188168"/>
                  <a:pt x="183307" y="190450"/>
                  <a:pt x="174625" y="190450"/>
                </a:cubicBezTo>
                <a:lnTo>
                  <a:pt x="166688" y="190450"/>
                </a:lnTo>
                <a:cubicBezTo>
                  <a:pt x="153541" y="190450"/>
                  <a:pt x="142875" y="179784"/>
                  <a:pt x="142875" y="166638"/>
                </a:cubicBezTo>
                <a:lnTo>
                  <a:pt x="142875" y="119013"/>
                </a:lnTo>
                <a:cubicBezTo>
                  <a:pt x="142875" y="105866"/>
                  <a:pt x="153541" y="95200"/>
                  <a:pt x="166688" y="95200"/>
                </a:cubicBezTo>
                <a:lnTo>
                  <a:pt x="174625" y="95200"/>
                </a:lnTo>
                <a:cubicBezTo>
                  <a:pt x="179784" y="95200"/>
                  <a:pt x="184696" y="95994"/>
                  <a:pt x="189359" y="97532"/>
                </a:cubicBezTo>
                <a:cubicBezTo>
                  <a:pt x="182910" y="60176"/>
                  <a:pt x="150366" y="31700"/>
                  <a:pt x="111125" y="3170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8" name="Text 36"/>
          <p:cNvSpPr/>
          <p:nvPr/>
        </p:nvSpPr>
        <p:spPr>
          <a:xfrm>
            <a:off x="8785376" y="3178646"/>
            <a:ext cx="173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Müşteri Hizmetleri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366276" y="3585046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Chatbot'lar, duygu analizi, 7/24 destek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366276" y="3889846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★★★★★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12057138" y="3021386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2246126" y="3204046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28798" y="9376"/>
                </a:moveTo>
                <a:cubicBezTo>
                  <a:pt x="234504" y="11906"/>
                  <a:pt x="238125" y="17562"/>
                  <a:pt x="238125" y="23812"/>
                </a:cubicBezTo>
                <a:lnTo>
                  <a:pt x="238125" y="230188"/>
                </a:lnTo>
                <a:cubicBezTo>
                  <a:pt x="238125" y="236438"/>
                  <a:pt x="234504" y="242094"/>
                  <a:pt x="228798" y="244624"/>
                </a:cubicBezTo>
                <a:cubicBezTo>
                  <a:pt x="223093" y="247154"/>
                  <a:pt x="216495" y="246211"/>
                  <a:pt x="211782" y="242094"/>
                </a:cubicBezTo>
                <a:lnTo>
                  <a:pt x="188664" y="221903"/>
                </a:lnTo>
                <a:cubicBezTo>
                  <a:pt x="167035" y="203002"/>
                  <a:pt x="139700" y="191988"/>
                  <a:pt x="111075" y="190649"/>
                </a:cubicBezTo>
                <a:lnTo>
                  <a:pt x="111075" y="238125"/>
                </a:lnTo>
                <a:cubicBezTo>
                  <a:pt x="111075" y="246906"/>
                  <a:pt x="103981" y="254000"/>
                  <a:pt x="95200" y="254000"/>
                </a:cubicBezTo>
                <a:lnTo>
                  <a:pt x="79325" y="254000"/>
                </a:lnTo>
                <a:cubicBezTo>
                  <a:pt x="70545" y="254000"/>
                  <a:pt x="63450" y="246906"/>
                  <a:pt x="63450" y="238125"/>
                </a:cubicBezTo>
                <a:lnTo>
                  <a:pt x="63450" y="190500"/>
                </a:lnTo>
                <a:cubicBezTo>
                  <a:pt x="28426" y="190500"/>
                  <a:pt x="0" y="162074"/>
                  <a:pt x="0" y="127000"/>
                </a:cubicBezTo>
                <a:cubicBezTo>
                  <a:pt x="0" y="91926"/>
                  <a:pt x="28426" y="63500"/>
                  <a:pt x="63500" y="63500"/>
                </a:cubicBezTo>
                <a:lnTo>
                  <a:pt x="105420" y="63500"/>
                </a:lnTo>
                <a:cubicBezTo>
                  <a:pt x="136079" y="63401"/>
                  <a:pt x="165646" y="52239"/>
                  <a:pt x="188714" y="32097"/>
                </a:cubicBezTo>
                <a:lnTo>
                  <a:pt x="211832" y="11906"/>
                </a:lnTo>
                <a:cubicBezTo>
                  <a:pt x="216495" y="7789"/>
                  <a:pt x="223193" y="6846"/>
                  <a:pt x="228848" y="9376"/>
                </a:cubicBezTo>
                <a:close/>
                <a:moveTo>
                  <a:pt x="111125" y="158750"/>
                </a:moveTo>
                <a:lnTo>
                  <a:pt x="111125" y="158849"/>
                </a:lnTo>
                <a:cubicBezTo>
                  <a:pt x="146000" y="160189"/>
                  <a:pt x="179487" y="172988"/>
                  <a:pt x="206375" y="195263"/>
                </a:cubicBezTo>
                <a:lnTo>
                  <a:pt x="206375" y="58688"/>
                </a:lnTo>
                <a:cubicBezTo>
                  <a:pt x="179487" y="80963"/>
                  <a:pt x="146000" y="93762"/>
                  <a:pt x="111125" y="95101"/>
                </a:cubicBezTo>
                <a:lnTo>
                  <a:pt x="111125" y="15875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43" name="Text 41"/>
          <p:cNvSpPr/>
          <p:nvPr/>
        </p:nvSpPr>
        <p:spPr>
          <a:xfrm>
            <a:off x="12633476" y="3178646"/>
            <a:ext cx="102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Pazarlama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2214376" y="3585046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Metin, görsel, video üretimi, segmentasyon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2214376" y="3889846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★★★★★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12838" y="451395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01826" y="469659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cubicBezTo>
                  <a:pt x="129282" y="0"/>
                  <a:pt x="131564" y="496"/>
                  <a:pt x="133648" y="1439"/>
                </a:cubicBezTo>
                <a:lnTo>
                  <a:pt x="227112" y="41077"/>
                </a:lnTo>
                <a:cubicBezTo>
                  <a:pt x="238026" y="45690"/>
                  <a:pt x="246162" y="56455"/>
                  <a:pt x="246112" y="69453"/>
                </a:cubicBezTo>
                <a:cubicBezTo>
                  <a:pt x="245864" y="118666"/>
                  <a:pt x="225623" y="208707"/>
                  <a:pt x="140146" y="249634"/>
                </a:cubicBezTo>
                <a:cubicBezTo>
                  <a:pt x="131862" y="253603"/>
                  <a:pt x="122238" y="253603"/>
                  <a:pt x="113953" y="249634"/>
                </a:cubicBezTo>
                <a:cubicBezTo>
                  <a:pt x="28426" y="208707"/>
                  <a:pt x="8235" y="118666"/>
                  <a:pt x="7987" y="69453"/>
                </a:cubicBezTo>
                <a:cubicBezTo>
                  <a:pt x="7937" y="56455"/>
                  <a:pt x="16073" y="45690"/>
                  <a:pt x="26987" y="41077"/>
                </a:cubicBezTo>
                <a:lnTo>
                  <a:pt x="120402" y="1439"/>
                </a:lnTo>
                <a:cubicBezTo>
                  <a:pt x="122486" y="496"/>
                  <a:pt x="124718" y="0"/>
                  <a:pt x="127000" y="0"/>
                </a:cubicBezTo>
                <a:close/>
                <a:moveTo>
                  <a:pt x="127000" y="33139"/>
                </a:moveTo>
                <a:lnTo>
                  <a:pt x="127000" y="220712"/>
                </a:lnTo>
                <a:cubicBezTo>
                  <a:pt x="195461" y="187573"/>
                  <a:pt x="213866" y="114151"/>
                  <a:pt x="214313" y="70197"/>
                </a:cubicBezTo>
                <a:lnTo>
                  <a:pt x="127000" y="33189"/>
                </a:lnTo>
                <a:lnTo>
                  <a:pt x="127000" y="33189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8" name="Text 46"/>
          <p:cNvSpPr/>
          <p:nvPr/>
        </p:nvSpPr>
        <p:spPr>
          <a:xfrm>
            <a:off x="1089176" y="4671194"/>
            <a:ext cx="87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Güvenlik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70076" y="507759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Anomali tespiti, tehdit avcılığı, yüz tanıma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70076" y="538239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★★★★☆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4360938" y="451395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9676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549926" y="469659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54000" y="15875"/>
                </a:moveTo>
                <a:cubicBezTo>
                  <a:pt x="254000" y="69503"/>
                  <a:pt x="215999" y="114250"/>
                  <a:pt x="165497" y="124718"/>
                </a:cubicBezTo>
                <a:cubicBezTo>
                  <a:pt x="161578" y="95895"/>
                  <a:pt x="148630" y="69949"/>
                  <a:pt x="129530" y="49857"/>
                </a:cubicBezTo>
                <a:cubicBezTo>
                  <a:pt x="149423" y="19844"/>
                  <a:pt x="183505" y="0"/>
                  <a:pt x="222250" y="0"/>
                </a:cubicBezTo>
                <a:lnTo>
                  <a:pt x="238125" y="0"/>
                </a:lnTo>
                <a:cubicBezTo>
                  <a:pt x="246906" y="0"/>
                  <a:pt x="254000" y="7094"/>
                  <a:pt x="254000" y="15875"/>
                </a:cubicBezTo>
                <a:close/>
                <a:moveTo>
                  <a:pt x="0" y="47625"/>
                </a:moveTo>
                <a:cubicBezTo>
                  <a:pt x="0" y="38844"/>
                  <a:pt x="7094" y="31750"/>
                  <a:pt x="15875" y="31750"/>
                </a:cubicBezTo>
                <a:lnTo>
                  <a:pt x="31750" y="31750"/>
                </a:lnTo>
                <a:cubicBezTo>
                  <a:pt x="93117" y="31750"/>
                  <a:pt x="142875" y="81508"/>
                  <a:pt x="142875" y="142875"/>
                </a:cubicBezTo>
                <a:lnTo>
                  <a:pt x="142875" y="238125"/>
                </a:lnTo>
                <a:cubicBezTo>
                  <a:pt x="142875" y="246906"/>
                  <a:pt x="135781" y="254000"/>
                  <a:pt x="127000" y="254000"/>
                </a:cubicBezTo>
                <a:cubicBezTo>
                  <a:pt x="118219" y="254000"/>
                  <a:pt x="111125" y="246906"/>
                  <a:pt x="111125" y="238125"/>
                </a:cubicBezTo>
                <a:lnTo>
                  <a:pt x="111125" y="158750"/>
                </a:lnTo>
                <a:cubicBezTo>
                  <a:pt x="49758" y="158750"/>
                  <a:pt x="0" y="108992"/>
                  <a:pt x="0" y="47625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3" name="Text 51"/>
          <p:cNvSpPr/>
          <p:nvPr/>
        </p:nvSpPr>
        <p:spPr>
          <a:xfrm>
            <a:off x="4937276" y="4671194"/>
            <a:ext cx="62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Tarım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4518176" y="507759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Mahsul izleme, hastalık tespiti, verim tahmini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4518176" y="538239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★★★☆☆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209038" y="451395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EC4899">
                  <a:alpha val="30000"/>
                </a:srgbClr>
              </a:gs>
              <a:gs pos="100000">
                <a:srgbClr val="EC4899">
                  <a:alpha val="10000"/>
                </a:srgbClr>
              </a:gs>
            </a:gsLst>
            <a:lin ang="2700000" scaled="1"/>
          </a:gradFill>
          <a:ln w="9676">
            <a:solidFill>
              <a:srgbClr val="EC4899">
                <a:alpha val="30196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66276" y="4696594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190500" y="15875"/>
                </a:moveTo>
                <a:lnTo>
                  <a:pt x="254000" y="15875"/>
                </a:lnTo>
                <a:cubicBezTo>
                  <a:pt x="262781" y="15875"/>
                  <a:pt x="269875" y="22969"/>
                  <a:pt x="269875" y="31750"/>
                </a:cubicBezTo>
                <a:cubicBezTo>
                  <a:pt x="269875" y="40531"/>
                  <a:pt x="262781" y="47625"/>
                  <a:pt x="254000" y="47625"/>
                </a:cubicBezTo>
                <a:lnTo>
                  <a:pt x="197644" y="47625"/>
                </a:lnTo>
                <a:cubicBezTo>
                  <a:pt x="195064" y="60424"/>
                  <a:pt x="186283" y="70991"/>
                  <a:pt x="174625" y="76051"/>
                </a:cubicBezTo>
                <a:lnTo>
                  <a:pt x="174625" y="222250"/>
                </a:lnTo>
                <a:lnTo>
                  <a:pt x="254000" y="222250"/>
                </a:lnTo>
                <a:cubicBezTo>
                  <a:pt x="262781" y="222250"/>
                  <a:pt x="269875" y="229344"/>
                  <a:pt x="269875" y="238125"/>
                </a:cubicBezTo>
                <a:cubicBezTo>
                  <a:pt x="269875" y="246906"/>
                  <a:pt x="262781" y="254000"/>
                  <a:pt x="254000" y="254000"/>
                </a:cubicBezTo>
                <a:lnTo>
                  <a:pt x="63500" y="254000"/>
                </a:lnTo>
                <a:cubicBezTo>
                  <a:pt x="54719" y="254000"/>
                  <a:pt x="47625" y="246906"/>
                  <a:pt x="47625" y="238125"/>
                </a:cubicBezTo>
                <a:cubicBezTo>
                  <a:pt x="47625" y="229344"/>
                  <a:pt x="54719" y="222250"/>
                  <a:pt x="63500" y="222250"/>
                </a:cubicBezTo>
                <a:lnTo>
                  <a:pt x="142875" y="222250"/>
                </a:lnTo>
                <a:lnTo>
                  <a:pt x="142875" y="76051"/>
                </a:lnTo>
                <a:cubicBezTo>
                  <a:pt x="131217" y="70941"/>
                  <a:pt x="122436" y="60375"/>
                  <a:pt x="119856" y="47625"/>
                </a:cubicBezTo>
                <a:lnTo>
                  <a:pt x="63500" y="47625"/>
                </a:lnTo>
                <a:cubicBezTo>
                  <a:pt x="54719" y="47625"/>
                  <a:pt x="47625" y="40531"/>
                  <a:pt x="47625" y="31750"/>
                </a:cubicBezTo>
                <a:cubicBezTo>
                  <a:pt x="47625" y="22969"/>
                  <a:pt x="54719" y="15875"/>
                  <a:pt x="63500" y="15875"/>
                </a:cubicBezTo>
                <a:lnTo>
                  <a:pt x="127000" y="15875"/>
                </a:lnTo>
                <a:cubicBezTo>
                  <a:pt x="134243" y="6251"/>
                  <a:pt x="145752" y="0"/>
                  <a:pt x="158750" y="0"/>
                </a:cubicBezTo>
                <a:cubicBezTo>
                  <a:pt x="171748" y="0"/>
                  <a:pt x="183257" y="6251"/>
                  <a:pt x="190500" y="15875"/>
                </a:cubicBezTo>
                <a:close/>
                <a:moveTo>
                  <a:pt x="218083" y="158750"/>
                </a:moveTo>
                <a:lnTo>
                  <a:pt x="289917" y="158750"/>
                </a:lnTo>
                <a:lnTo>
                  <a:pt x="254000" y="97135"/>
                </a:lnTo>
                <a:lnTo>
                  <a:pt x="218083" y="158750"/>
                </a:lnTo>
                <a:close/>
                <a:moveTo>
                  <a:pt x="254000" y="206375"/>
                </a:moveTo>
                <a:cubicBezTo>
                  <a:pt x="222796" y="206375"/>
                  <a:pt x="196850" y="189508"/>
                  <a:pt x="191492" y="167233"/>
                </a:cubicBezTo>
                <a:cubicBezTo>
                  <a:pt x="190202" y="161776"/>
                  <a:pt x="191988" y="156170"/>
                  <a:pt x="194816" y="151309"/>
                </a:cubicBezTo>
                <a:lnTo>
                  <a:pt x="242044" y="70346"/>
                </a:lnTo>
                <a:cubicBezTo>
                  <a:pt x="244525" y="66080"/>
                  <a:pt x="249089" y="63500"/>
                  <a:pt x="254000" y="63500"/>
                </a:cubicBezTo>
                <a:cubicBezTo>
                  <a:pt x="258911" y="63500"/>
                  <a:pt x="263475" y="66129"/>
                  <a:pt x="265956" y="70346"/>
                </a:cubicBezTo>
                <a:lnTo>
                  <a:pt x="313184" y="151309"/>
                </a:lnTo>
                <a:cubicBezTo>
                  <a:pt x="316012" y="156170"/>
                  <a:pt x="317798" y="161776"/>
                  <a:pt x="316508" y="167233"/>
                </a:cubicBezTo>
                <a:cubicBezTo>
                  <a:pt x="311150" y="189458"/>
                  <a:pt x="285204" y="206375"/>
                  <a:pt x="254000" y="206375"/>
                </a:cubicBezTo>
                <a:close/>
                <a:moveTo>
                  <a:pt x="62905" y="97135"/>
                </a:moveTo>
                <a:lnTo>
                  <a:pt x="26988" y="158750"/>
                </a:lnTo>
                <a:lnTo>
                  <a:pt x="98871" y="158750"/>
                </a:lnTo>
                <a:lnTo>
                  <a:pt x="62905" y="97135"/>
                </a:lnTo>
                <a:close/>
                <a:moveTo>
                  <a:pt x="446" y="167233"/>
                </a:moveTo>
                <a:cubicBezTo>
                  <a:pt x="-843" y="161776"/>
                  <a:pt x="943" y="156170"/>
                  <a:pt x="3770" y="151309"/>
                </a:cubicBezTo>
                <a:lnTo>
                  <a:pt x="50998" y="70346"/>
                </a:lnTo>
                <a:cubicBezTo>
                  <a:pt x="53479" y="66080"/>
                  <a:pt x="58043" y="63500"/>
                  <a:pt x="62954" y="63500"/>
                </a:cubicBezTo>
                <a:cubicBezTo>
                  <a:pt x="67866" y="63500"/>
                  <a:pt x="72430" y="66129"/>
                  <a:pt x="74910" y="70346"/>
                </a:cubicBezTo>
                <a:lnTo>
                  <a:pt x="122138" y="151309"/>
                </a:lnTo>
                <a:cubicBezTo>
                  <a:pt x="124966" y="156170"/>
                  <a:pt x="126752" y="161776"/>
                  <a:pt x="125462" y="167233"/>
                </a:cubicBezTo>
                <a:cubicBezTo>
                  <a:pt x="120104" y="189458"/>
                  <a:pt x="94159" y="206375"/>
                  <a:pt x="62954" y="206375"/>
                </a:cubicBezTo>
                <a:cubicBezTo>
                  <a:pt x="31750" y="206375"/>
                  <a:pt x="5804" y="189508"/>
                  <a:pt x="446" y="167233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58" name="Text 56"/>
          <p:cNvSpPr/>
          <p:nvPr/>
        </p:nvSpPr>
        <p:spPr>
          <a:xfrm>
            <a:off x="8785376" y="4671194"/>
            <a:ext cx="67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Hukuk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8366276" y="507759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Sözleşme analizi, dava tahmini, e-discovery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8366276" y="538239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★★★☆☆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12057138" y="4513958"/>
            <a:ext cx="3679976" cy="1330476"/>
          </a:xfrm>
          <a:custGeom>
            <a:avLst/>
            <a:gdLst/>
            <a:ahLst/>
            <a:cxnLst/>
            <a:rect l="l" t="t" r="r" b="b"/>
            <a:pathLst>
              <a:path w="3679976" h="1330476">
                <a:moveTo>
                  <a:pt x="152406" y="0"/>
                </a:moveTo>
                <a:lnTo>
                  <a:pt x="3527570" y="0"/>
                </a:lnTo>
                <a:cubicBezTo>
                  <a:pt x="3611742" y="0"/>
                  <a:pt x="3679976" y="68235"/>
                  <a:pt x="3679976" y="152406"/>
                </a:cubicBezTo>
                <a:lnTo>
                  <a:pt x="3679976" y="1178070"/>
                </a:lnTo>
                <a:cubicBezTo>
                  <a:pt x="3679976" y="1262242"/>
                  <a:pt x="3611742" y="1330476"/>
                  <a:pt x="3527570" y="1330476"/>
                </a:cubicBezTo>
                <a:lnTo>
                  <a:pt x="152406" y="1330476"/>
                </a:lnTo>
                <a:cubicBezTo>
                  <a:pt x="68235" y="1330476"/>
                  <a:pt x="0" y="1262242"/>
                  <a:pt x="0" y="1178070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gradFill rotWithShape="1" flip="none">
            <a:gsLst>
              <a:gs pos="0">
                <a:srgbClr val="06B6D4">
                  <a:alpha val="30000"/>
                </a:srgbClr>
              </a:gs>
              <a:gs pos="100000">
                <a:srgbClr val="06B6D4">
                  <a:alpha val="10000"/>
                </a:srgbClr>
              </a:gs>
            </a:gsLst>
            <a:lin ang="2700000" scaled="1"/>
          </a:gradFill>
          <a:ln w="9676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2262001" y="4696594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0" y="47625"/>
                </a:moveTo>
                <a:cubicBezTo>
                  <a:pt x="0" y="30113"/>
                  <a:pt x="14238" y="15875"/>
                  <a:pt x="31750" y="15875"/>
                </a:cubicBezTo>
                <a:lnTo>
                  <a:pt x="190500" y="15875"/>
                </a:lnTo>
                <a:cubicBezTo>
                  <a:pt x="208012" y="15875"/>
                  <a:pt x="222250" y="30113"/>
                  <a:pt x="222250" y="47625"/>
                </a:cubicBezTo>
                <a:lnTo>
                  <a:pt x="222250" y="206375"/>
                </a:lnTo>
                <a:cubicBezTo>
                  <a:pt x="222250" y="223887"/>
                  <a:pt x="208012" y="238125"/>
                  <a:pt x="190500" y="238125"/>
                </a:cubicBezTo>
                <a:lnTo>
                  <a:pt x="31750" y="238125"/>
                </a:lnTo>
                <a:cubicBezTo>
                  <a:pt x="14238" y="238125"/>
                  <a:pt x="0" y="223887"/>
                  <a:pt x="0" y="206375"/>
                </a:cubicBezTo>
                <a:lnTo>
                  <a:pt x="0" y="47625"/>
                </a:lnTo>
                <a:close/>
                <a:moveTo>
                  <a:pt x="23812" y="182563"/>
                </a:moveTo>
                <a:lnTo>
                  <a:pt x="23812" y="198438"/>
                </a:lnTo>
                <a:cubicBezTo>
                  <a:pt x="23812" y="202803"/>
                  <a:pt x="27384" y="206375"/>
                  <a:pt x="31750" y="206375"/>
                </a:cubicBezTo>
                <a:lnTo>
                  <a:pt x="47625" y="206375"/>
                </a:lnTo>
                <a:cubicBezTo>
                  <a:pt x="51991" y="206375"/>
                  <a:pt x="55563" y="202803"/>
                  <a:pt x="55563" y="198438"/>
                </a:cubicBezTo>
                <a:lnTo>
                  <a:pt x="55563" y="182563"/>
                </a:lnTo>
                <a:cubicBezTo>
                  <a:pt x="55563" y="178197"/>
                  <a:pt x="51991" y="174625"/>
                  <a:pt x="47625" y="174625"/>
                </a:cubicBezTo>
                <a:lnTo>
                  <a:pt x="31750" y="174625"/>
                </a:lnTo>
                <a:cubicBezTo>
                  <a:pt x="27384" y="174625"/>
                  <a:pt x="23812" y="178197"/>
                  <a:pt x="23812" y="182563"/>
                </a:cubicBezTo>
                <a:close/>
                <a:moveTo>
                  <a:pt x="174625" y="174625"/>
                </a:moveTo>
                <a:cubicBezTo>
                  <a:pt x="170259" y="174625"/>
                  <a:pt x="166688" y="178197"/>
                  <a:pt x="166688" y="182563"/>
                </a:cubicBezTo>
                <a:lnTo>
                  <a:pt x="166688" y="198438"/>
                </a:lnTo>
                <a:cubicBezTo>
                  <a:pt x="166688" y="202803"/>
                  <a:pt x="170259" y="206375"/>
                  <a:pt x="174625" y="206375"/>
                </a:cubicBezTo>
                <a:lnTo>
                  <a:pt x="190500" y="206375"/>
                </a:lnTo>
                <a:cubicBezTo>
                  <a:pt x="194866" y="206375"/>
                  <a:pt x="198438" y="202803"/>
                  <a:pt x="198438" y="198438"/>
                </a:cubicBezTo>
                <a:lnTo>
                  <a:pt x="198438" y="182563"/>
                </a:lnTo>
                <a:cubicBezTo>
                  <a:pt x="198438" y="178197"/>
                  <a:pt x="194866" y="174625"/>
                  <a:pt x="190500" y="174625"/>
                </a:cubicBezTo>
                <a:lnTo>
                  <a:pt x="174625" y="174625"/>
                </a:lnTo>
                <a:close/>
                <a:moveTo>
                  <a:pt x="23812" y="119063"/>
                </a:moveTo>
                <a:lnTo>
                  <a:pt x="23812" y="134938"/>
                </a:lnTo>
                <a:cubicBezTo>
                  <a:pt x="23812" y="139303"/>
                  <a:pt x="27384" y="142875"/>
                  <a:pt x="31750" y="142875"/>
                </a:cubicBezTo>
                <a:lnTo>
                  <a:pt x="47625" y="142875"/>
                </a:lnTo>
                <a:cubicBezTo>
                  <a:pt x="51991" y="142875"/>
                  <a:pt x="55563" y="139303"/>
                  <a:pt x="55563" y="134938"/>
                </a:cubicBezTo>
                <a:lnTo>
                  <a:pt x="55563" y="119063"/>
                </a:lnTo>
                <a:cubicBezTo>
                  <a:pt x="55563" y="114697"/>
                  <a:pt x="51991" y="111125"/>
                  <a:pt x="47625" y="111125"/>
                </a:cubicBezTo>
                <a:lnTo>
                  <a:pt x="31750" y="111125"/>
                </a:lnTo>
                <a:cubicBezTo>
                  <a:pt x="27384" y="111125"/>
                  <a:pt x="23812" y="114697"/>
                  <a:pt x="23812" y="119063"/>
                </a:cubicBezTo>
                <a:close/>
                <a:moveTo>
                  <a:pt x="174625" y="111125"/>
                </a:moveTo>
                <a:cubicBezTo>
                  <a:pt x="170259" y="111125"/>
                  <a:pt x="166688" y="114697"/>
                  <a:pt x="166688" y="119063"/>
                </a:cubicBezTo>
                <a:lnTo>
                  <a:pt x="166688" y="134938"/>
                </a:lnTo>
                <a:cubicBezTo>
                  <a:pt x="166688" y="139303"/>
                  <a:pt x="170259" y="142875"/>
                  <a:pt x="174625" y="142875"/>
                </a:cubicBezTo>
                <a:lnTo>
                  <a:pt x="190500" y="142875"/>
                </a:lnTo>
                <a:cubicBezTo>
                  <a:pt x="194866" y="142875"/>
                  <a:pt x="198438" y="139303"/>
                  <a:pt x="198438" y="134938"/>
                </a:cubicBezTo>
                <a:lnTo>
                  <a:pt x="198438" y="119063"/>
                </a:lnTo>
                <a:cubicBezTo>
                  <a:pt x="198438" y="114697"/>
                  <a:pt x="194866" y="111125"/>
                  <a:pt x="190500" y="111125"/>
                </a:cubicBezTo>
                <a:lnTo>
                  <a:pt x="174625" y="111125"/>
                </a:lnTo>
                <a:close/>
                <a:moveTo>
                  <a:pt x="23812" y="55563"/>
                </a:moveTo>
                <a:lnTo>
                  <a:pt x="23812" y="71438"/>
                </a:lnTo>
                <a:cubicBezTo>
                  <a:pt x="23812" y="75803"/>
                  <a:pt x="27384" y="79375"/>
                  <a:pt x="31750" y="79375"/>
                </a:cubicBezTo>
                <a:lnTo>
                  <a:pt x="47625" y="79375"/>
                </a:lnTo>
                <a:cubicBezTo>
                  <a:pt x="51991" y="79375"/>
                  <a:pt x="55563" y="75803"/>
                  <a:pt x="55563" y="71438"/>
                </a:cubicBezTo>
                <a:lnTo>
                  <a:pt x="55563" y="55563"/>
                </a:lnTo>
                <a:cubicBezTo>
                  <a:pt x="55563" y="51197"/>
                  <a:pt x="51991" y="47625"/>
                  <a:pt x="47625" y="47625"/>
                </a:cubicBezTo>
                <a:lnTo>
                  <a:pt x="31750" y="47625"/>
                </a:lnTo>
                <a:cubicBezTo>
                  <a:pt x="27384" y="47625"/>
                  <a:pt x="23812" y="51197"/>
                  <a:pt x="23812" y="55563"/>
                </a:cubicBezTo>
                <a:close/>
                <a:moveTo>
                  <a:pt x="174625" y="47625"/>
                </a:moveTo>
                <a:cubicBezTo>
                  <a:pt x="170259" y="47625"/>
                  <a:pt x="166688" y="51197"/>
                  <a:pt x="166688" y="55563"/>
                </a:cubicBezTo>
                <a:lnTo>
                  <a:pt x="166688" y="71438"/>
                </a:lnTo>
                <a:cubicBezTo>
                  <a:pt x="166688" y="75803"/>
                  <a:pt x="170259" y="79375"/>
                  <a:pt x="174625" y="79375"/>
                </a:cubicBezTo>
                <a:lnTo>
                  <a:pt x="190500" y="79375"/>
                </a:lnTo>
                <a:cubicBezTo>
                  <a:pt x="194866" y="79375"/>
                  <a:pt x="198438" y="75803"/>
                  <a:pt x="198438" y="71438"/>
                </a:cubicBezTo>
                <a:lnTo>
                  <a:pt x="198438" y="55563"/>
                </a:lnTo>
                <a:cubicBezTo>
                  <a:pt x="198438" y="51197"/>
                  <a:pt x="194866" y="47625"/>
                  <a:pt x="190500" y="47625"/>
                </a:cubicBezTo>
                <a:lnTo>
                  <a:pt x="174625" y="47625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63" name="Text 61"/>
          <p:cNvSpPr/>
          <p:nvPr/>
        </p:nvSpPr>
        <p:spPr>
          <a:xfrm>
            <a:off x="12633476" y="4671194"/>
            <a:ext cx="825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Eğlence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12214376" y="5077594"/>
            <a:ext cx="344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İçerik önerisi, deepfake, otomatik montaj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12214376" y="5382394"/>
            <a:ext cx="111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★★★★☆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512838" y="6057306"/>
            <a:ext cx="15224276" cy="720876"/>
          </a:xfrm>
          <a:custGeom>
            <a:avLst/>
            <a:gdLst/>
            <a:ahLst/>
            <a:cxnLst/>
            <a:rect l="l" t="t" r="r" b="b"/>
            <a:pathLst>
              <a:path w="15224276" h="720876">
                <a:moveTo>
                  <a:pt x="152400" y="0"/>
                </a:moveTo>
                <a:lnTo>
                  <a:pt x="15071876" y="0"/>
                </a:lnTo>
                <a:cubicBezTo>
                  <a:pt x="15156044" y="0"/>
                  <a:pt x="15224276" y="68232"/>
                  <a:pt x="15224276" y="152400"/>
                </a:cubicBezTo>
                <a:lnTo>
                  <a:pt x="15224276" y="568476"/>
                </a:lnTo>
                <a:cubicBezTo>
                  <a:pt x="15224276" y="652644"/>
                  <a:pt x="15156044" y="720876"/>
                  <a:pt x="15071876" y="720876"/>
                </a:cubicBezTo>
                <a:lnTo>
                  <a:pt x="152400" y="720876"/>
                </a:lnTo>
                <a:cubicBezTo>
                  <a:pt x="68288" y="720876"/>
                  <a:pt x="0" y="652588"/>
                  <a:pt x="0" y="568476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20000"/>
                </a:srgbClr>
              </a:gs>
              <a:gs pos="100000">
                <a:srgbClr val="10B981">
                  <a:alpha val="20000"/>
                </a:srgbClr>
              </a:gs>
            </a:gsLst>
            <a:lin ang="0" scaled="1"/>
          </a:gra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36751" y="6290742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53541" y="-9376"/>
                </a:moveTo>
                <a:cubicBezTo>
                  <a:pt x="151507" y="-13345"/>
                  <a:pt x="147389" y="-15875"/>
                  <a:pt x="142925" y="-15875"/>
                </a:cubicBezTo>
                <a:cubicBezTo>
                  <a:pt x="138460" y="-15875"/>
                  <a:pt x="134342" y="-13345"/>
                  <a:pt x="132308" y="-9376"/>
                </a:cubicBezTo>
                <a:lnTo>
                  <a:pt x="95796" y="62161"/>
                </a:lnTo>
                <a:lnTo>
                  <a:pt x="16470" y="74761"/>
                </a:lnTo>
                <a:cubicBezTo>
                  <a:pt x="12055" y="75456"/>
                  <a:pt x="8384" y="78581"/>
                  <a:pt x="6995" y="82848"/>
                </a:cubicBezTo>
                <a:cubicBezTo>
                  <a:pt x="5606" y="87114"/>
                  <a:pt x="6747" y="91777"/>
                  <a:pt x="9872" y="94952"/>
                </a:cubicBezTo>
                <a:lnTo>
                  <a:pt x="66625" y="151755"/>
                </a:lnTo>
                <a:lnTo>
                  <a:pt x="54124" y="231080"/>
                </a:lnTo>
                <a:cubicBezTo>
                  <a:pt x="53429" y="235496"/>
                  <a:pt x="55265" y="239961"/>
                  <a:pt x="58886" y="242590"/>
                </a:cubicBezTo>
                <a:cubicBezTo>
                  <a:pt x="62508" y="245219"/>
                  <a:pt x="67270" y="245616"/>
                  <a:pt x="71289" y="243582"/>
                </a:cubicBezTo>
                <a:lnTo>
                  <a:pt x="142925" y="207169"/>
                </a:lnTo>
                <a:lnTo>
                  <a:pt x="214511" y="243582"/>
                </a:lnTo>
                <a:cubicBezTo>
                  <a:pt x="218480" y="245616"/>
                  <a:pt x="223292" y="245219"/>
                  <a:pt x="226913" y="242590"/>
                </a:cubicBezTo>
                <a:cubicBezTo>
                  <a:pt x="230535" y="239961"/>
                  <a:pt x="232370" y="235545"/>
                  <a:pt x="231676" y="231080"/>
                </a:cubicBezTo>
                <a:lnTo>
                  <a:pt x="219125" y="151755"/>
                </a:lnTo>
                <a:lnTo>
                  <a:pt x="275878" y="94952"/>
                </a:lnTo>
                <a:cubicBezTo>
                  <a:pt x="279053" y="91777"/>
                  <a:pt x="280144" y="87114"/>
                  <a:pt x="278755" y="82848"/>
                </a:cubicBezTo>
                <a:cubicBezTo>
                  <a:pt x="277366" y="78581"/>
                  <a:pt x="273745" y="75456"/>
                  <a:pt x="269280" y="74761"/>
                </a:cubicBezTo>
                <a:lnTo>
                  <a:pt x="190004" y="62161"/>
                </a:lnTo>
                <a:lnTo>
                  <a:pt x="153541" y="-9376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8" name="Text 66"/>
          <p:cNvSpPr/>
          <p:nvPr/>
        </p:nvSpPr>
        <p:spPr>
          <a:xfrm>
            <a:off x="1190776" y="6265342"/>
            <a:ext cx="711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Etki Düzeyi: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★★★★★ = Çok Yüksek | ★★★★☆ = Yüksek | ★★★☆☆ = Orta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cubicBezTo>
                  <a:pt x="462475" y="0"/>
                  <a:pt x="508000" y="45525"/>
                  <a:pt x="508000" y="101600"/>
                </a:cubicBezTo>
                <a:lnTo>
                  <a:pt x="508000" y="406400"/>
                </a:lnTo>
                <a:cubicBezTo>
                  <a:pt x="508000" y="462475"/>
                  <a:pt x="462475" y="508000"/>
                  <a:pt x="406400" y="508000"/>
                </a:cubicBezTo>
                <a:lnTo>
                  <a:pt x="101600" y="508000"/>
                </a:lnTo>
                <a:cubicBezTo>
                  <a:pt x="45525" y="508000"/>
                  <a:pt x="0" y="462475"/>
                  <a:pt x="0" y="406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650875" y="647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8581" y="10716"/>
                </a:moveTo>
                <a:cubicBezTo>
                  <a:pt x="78581" y="4777"/>
                  <a:pt x="73804" y="0"/>
                  <a:pt x="67866" y="0"/>
                </a:cubicBezTo>
                <a:cubicBezTo>
                  <a:pt x="61927" y="0"/>
                  <a:pt x="57150" y="4777"/>
                  <a:pt x="57150" y="10716"/>
                </a:cubicBezTo>
                <a:lnTo>
                  <a:pt x="57150" y="28575"/>
                </a:lnTo>
                <a:cubicBezTo>
                  <a:pt x="41389" y="28575"/>
                  <a:pt x="28575" y="41389"/>
                  <a:pt x="28575" y="57150"/>
                </a:cubicBezTo>
                <a:lnTo>
                  <a:pt x="10716" y="57150"/>
                </a:lnTo>
                <a:cubicBezTo>
                  <a:pt x="4777" y="57150"/>
                  <a:pt x="0" y="61927"/>
                  <a:pt x="0" y="67866"/>
                </a:cubicBezTo>
                <a:cubicBezTo>
                  <a:pt x="0" y="73804"/>
                  <a:pt x="4777" y="78581"/>
                  <a:pt x="10716" y="78581"/>
                </a:cubicBezTo>
                <a:lnTo>
                  <a:pt x="28575" y="78581"/>
                </a:lnTo>
                <a:lnTo>
                  <a:pt x="28575" y="103584"/>
                </a:lnTo>
                <a:lnTo>
                  <a:pt x="10716" y="103584"/>
                </a:lnTo>
                <a:cubicBezTo>
                  <a:pt x="4777" y="103584"/>
                  <a:pt x="0" y="108362"/>
                  <a:pt x="0" y="114300"/>
                </a:cubicBezTo>
                <a:cubicBezTo>
                  <a:pt x="0" y="120238"/>
                  <a:pt x="4777" y="125016"/>
                  <a:pt x="10716" y="125016"/>
                </a:cubicBezTo>
                <a:lnTo>
                  <a:pt x="28575" y="125016"/>
                </a:lnTo>
                <a:lnTo>
                  <a:pt x="28575" y="150019"/>
                </a:lnTo>
                <a:lnTo>
                  <a:pt x="10716" y="150019"/>
                </a:lnTo>
                <a:cubicBezTo>
                  <a:pt x="4777" y="150019"/>
                  <a:pt x="0" y="154796"/>
                  <a:pt x="0" y="160734"/>
                </a:cubicBezTo>
                <a:cubicBezTo>
                  <a:pt x="0" y="166673"/>
                  <a:pt x="4777" y="171450"/>
                  <a:pt x="10716" y="171450"/>
                </a:cubicBezTo>
                <a:lnTo>
                  <a:pt x="28575" y="171450"/>
                </a:lnTo>
                <a:cubicBezTo>
                  <a:pt x="28575" y="187211"/>
                  <a:pt x="41389" y="200025"/>
                  <a:pt x="57150" y="200025"/>
                </a:cubicBezTo>
                <a:lnTo>
                  <a:pt x="57150" y="217884"/>
                </a:lnTo>
                <a:cubicBezTo>
                  <a:pt x="57150" y="223823"/>
                  <a:pt x="61927" y="228600"/>
                  <a:pt x="67866" y="228600"/>
                </a:cubicBezTo>
                <a:cubicBezTo>
                  <a:pt x="73804" y="228600"/>
                  <a:pt x="78581" y="223823"/>
                  <a:pt x="78581" y="217884"/>
                </a:cubicBezTo>
                <a:lnTo>
                  <a:pt x="78581" y="200025"/>
                </a:lnTo>
                <a:lnTo>
                  <a:pt x="103584" y="200025"/>
                </a:lnTo>
                <a:lnTo>
                  <a:pt x="103584" y="217884"/>
                </a:lnTo>
                <a:cubicBezTo>
                  <a:pt x="103584" y="223823"/>
                  <a:pt x="108362" y="228600"/>
                  <a:pt x="114300" y="228600"/>
                </a:cubicBezTo>
                <a:cubicBezTo>
                  <a:pt x="120238" y="228600"/>
                  <a:pt x="125016" y="223823"/>
                  <a:pt x="125016" y="217884"/>
                </a:cubicBezTo>
                <a:lnTo>
                  <a:pt x="125016" y="200025"/>
                </a:lnTo>
                <a:lnTo>
                  <a:pt x="150019" y="200025"/>
                </a:lnTo>
                <a:lnTo>
                  <a:pt x="150019" y="217884"/>
                </a:lnTo>
                <a:cubicBezTo>
                  <a:pt x="150019" y="223823"/>
                  <a:pt x="154796" y="228600"/>
                  <a:pt x="160734" y="228600"/>
                </a:cubicBezTo>
                <a:cubicBezTo>
                  <a:pt x="166673" y="228600"/>
                  <a:pt x="171450" y="223823"/>
                  <a:pt x="171450" y="217884"/>
                </a:cubicBezTo>
                <a:lnTo>
                  <a:pt x="171450" y="200025"/>
                </a:lnTo>
                <a:cubicBezTo>
                  <a:pt x="187211" y="200025"/>
                  <a:pt x="200025" y="187211"/>
                  <a:pt x="200025" y="171450"/>
                </a:cubicBezTo>
                <a:lnTo>
                  <a:pt x="217884" y="171450"/>
                </a:lnTo>
                <a:cubicBezTo>
                  <a:pt x="223823" y="171450"/>
                  <a:pt x="228600" y="166673"/>
                  <a:pt x="228600" y="160734"/>
                </a:cubicBezTo>
                <a:cubicBezTo>
                  <a:pt x="228600" y="154796"/>
                  <a:pt x="223823" y="150019"/>
                  <a:pt x="217884" y="150019"/>
                </a:cubicBezTo>
                <a:lnTo>
                  <a:pt x="200025" y="150019"/>
                </a:lnTo>
                <a:lnTo>
                  <a:pt x="200025" y="125016"/>
                </a:lnTo>
                <a:lnTo>
                  <a:pt x="217884" y="125016"/>
                </a:lnTo>
                <a:cubicBezTo>
                  <a:pt x="223823" y="125016"/>
                  <a:pt x="228600" y="120238"/>
                  <a:pt x="228600" y="114300"/>
                </a:cubicBezTo>
                <a:cubicBezTo>
                  <a:pt x="228600" y="108362"/>
                  <a:pt x="223823" y="103584"/>
                  <a:pt x="217884" y="103584"/>
                </a:cubicBezTo>
                <a:lnTo>
                  <a:pt x="200025" y="103584"/>
                </a:lnTo>
                <a:lnTo>
                  <a:pt x="200025" y="78581"/>
                </a:lnTo>
                <a:lnTo>
                  <a:pt x="217884" y="78581"/>
                </a:lnTo>
                <a:cubicBezTo>
                  <a:pt x="223823" y="78581"/>
                  <a:pt x="228600" y="73804"/>
                  <a:pt x="228600" y="67866"/>
                </a:cubicBezTo>
                <a:cubicBezTo>
                  <a:pt x="228600" y="61927"/>
                  <a:pt x="223823" y="57150"/>
                  <a:pt x="217884" y="57150"/>
                </a:cubicBezTo>
                <a:lnTo>
                  <a:pt x="200025" y="57150"/>
                </a:lnTo>
                <a:cubicBezTo>
                  <a:pt x="200025" y="41389"/>
                  <a:pt x="187211" y="28575"/>
                  <a:pt x="171450" y="28575"/>
                </a:cubicBezTo>
                <a:lnTo>
                  <a:pt x="171450" y="10716"/>
                </a:lnTo>
                <a:cubicBezTo>
                  <a:pt x="171450" y="4777"/>
                  <a:pt x="166673" y="0"/>
                  <a:pt x="160734" y="0"/>
                </a:cubicBezTo>
                <a:cubicBezTo>
                  <a:pt x="154796" y="0"/>
                  <a:pt x="150019" y="4777"/>
                  <a:pt x="150019" y="10716"/>
                </a:cubicBezTo>
                <a:lnTo>
                  <a:pt x="150019" y="28575"/>
                </a:lnTo>
                <a:lnTo>
                  <a:pt x="125016" y="28575"/>
                </a:lnTo>
                <a:lnTo>
                  <a:pt x="125016" y="10716"/>
                </a:lnTo>
                <a:cubicBezTo>
                  <a:pt x="125016" y="4777"/>
                  <a:pt x="120238" y="0"/>
                  <a:pt x="114300" y="0"/>
                </a:cubicBezTo>
                <a:cubicBezTo>
                  <a:pt x="108362" y="0"/>
                  <a:pt x="103584" y="4777"/>
                  <a:pt x="103584" y="10716"/>
                </a:cubicBezTo>
                <a:lnTo>
                  <a:pt x="103584" y="28575"/>
                </a:lnTo>
                <a:lnTo>
                  <a:pt x="78581" y="28575"/>
                </a:lnTo>
                <a:lnTo>
                  <a:pt x="78581" y="10716"/>
                </a:lnTo>
                <a:close/>
                <a:moveTo>
                  <a:pt x="71438" y="57150"/>
                </a:moveTo>
                <a:lnTo>
                  <a:pt x="157163" y="57150"/>
                </a:lnTo>
                <a:cubicBezTo>
                  <a:pt x="165065" y="57150"/>
                  <a:pt x="171450" y="63535"/>
                  <a:pt x="171450" y="71438"/>
                </a:cubicBezTo>
                <a:lnTo>
                  <a:pt x="171450" y="157163"/>
                </a:lnTo>
                <a:cubicBezTo>
                  <a:pt x="171450" y="165065"/>
                  <a:pt x="165065" y="171450"/>
                  <a:pt x="157163" y="171450"/>
                </a:cubicBezTo>
                <a:lnTo>
                  <a:pt x="71438" y="171450"/>
                </a:lnTo>
                <a:cubicBezTo>
                  <a:pt x="63535" y="171450"/>
                  <a:pt x="57150" y="165065"/>
                  <a:pt x="57150" y="157163"/>
                </a:cubicBezTo>
                <a:lnTo>
                  <a:pt x="57150" y="71438"/>
                </a:lnTo>
                <a:cubicBezTo>
                  <a:pt x="57150" y="63535"/>
                  <a:pt x="63535" y="57150"/>
                  <a:pt x="71438" y="57150"/>
                </a:cubicBezTo>
                <a:close/>
                <a:moveTo>
                  <a:pt x="78581" y="78581"/>
                </a:moveTo>
                <a:lnTo>
                  <a:pt x="78581" y="150019"/>
                </a:lnTo>
                <a:lnTo>
                  <a:pt x="150019" y="150019"/>
                </a:lnTo>
                <a:lnTo>
                  <a:pt x="150019" y="78581"/>
                </a:lnTo>
                <a:lnTo>
                  <a:pt x="78581" y="7858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168400" y="508000"/>
            <a:ext cx="73533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Teknolojik Yetenek Bazlı Kategoriler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8000" y="11684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520095" y="1536095"/>
            <a:ext cx="4951790" cy="2703890"/>
          </a:xfrm>
          <a:custGeom>
            <a:avLst/>
            <a:gdLst/>
            <a:ahLst/>
            <a:cxnLst/>
            <a:rect l="l" t="t" r="r" b="b"/>
            <a:pathLst>
              <a:path w="4951790" h="2703890">
                <a:moveTo>
                  <a:pt x="152391" y="0"/>
                </a:moveTo>
                <a:lnTo>
                  <a:pt x="4799399" y="0"/>
                </a:lnTo>
                <a:cubicBezTo>
                  <a:pt x="4883563" y="0"/>
                  <a:pt x="4951790" y="68228"/>
                  <a:pt x="4951790" y="152391"/>
                </a:cubicBezTo>
                <a:lnTo>
                  <a:pt x="4951790" y="2551499"/>
                </a:lnTo>
                <a:cubicBezTo>
                  <a:pt x="4951790" y="2635663"/>
                  <a:pt x="4883563" y="2703890"/>
                  <a:pt x="4799399" y="2703890"/>
                </a:cubicBezTo>
                <a:lnTo>
                  <a:pt x="152391" y="2703890"/>
                </a:lnTo>
                <a:cubicBezTo>
                  <a:pt x="68284" y="2703890"/>
                  <a:pt x="0" y="2635606"/>
                  <a:pt x="0" y="255149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140" y="180218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97693" y="6052"/>
                </a:moveTo>
                <a:lnTo>
                  <a:pt x="153938" y="49808"/>
                </a:lnTo>
                <a:lnTo>
                  <a:pt x="204192" y="100062"/>
                </a:lnTo>
                <a:lnTo>
                  <a:pt x="247948" y="56307"/>
                </a:lnTo>
                <a:cubicBezTo>
                  <a:pt x="251817" y="52388"/>
                  <a:pt x="254000" y="47129"/>
                  <a:pt x="254000" y="41672"/>
                </a:cubicBezTo>
                <a:cubicBezTo>
                  <a:pt x="254000" y="36215"/>
                  <a:pt x="251817" y="30956"/>
                  <a:pt x="247948" y="27037"/>
                </a:cubicBezTo>
                <a:lnTo>
                  <a:pt x="226963" y="6052"/>
                </a:lnTo>
                <a:cubicBezTo>
                  <a:pt x="223044" y="2183"/>
                  <a:pt x="217785" y="0"/>
                  <a:pt x="212328" y="0"/>
                </a:cubicBezTo>
                <a:cubicBezTo>
                  <a:pt x="206871" y="0"/>
                  <a:pt x="201613" y="2183"/>
                  <a:pt x="197693" y="6052"/>
                </a:cubicBezTo>
                <a:close/>
                <a:moveTo>
                  <a:pt x="137120" y="66625"/>
                </a:moveTo>
                <a:lnTo>
                  <a:pt x="6052" y="197693"/>
                </a:lnTo>
                <a:cubicBezTo>
                  <a:pt x="2183" y="201613"/>
                  <a:pt x="0" y="206871"/>
                  <a:pt x="0" y="212328"/>
                </a:cubicBezTo>
                <a:cubicBezTo>
                  <a:pt x="0" y="217785"/>
                  <a:pt x="2183" y="223044"/>
                  <a:pt x="6052" y="226963"/>
                </a:cubicBezTo>
                <a:lnTo>
                  <a:pt x="27037" y="247948"/>
                </a:lnTo>
                <a:cubicBezTo>
                  <a:pt x="30956" y="251817"/>
                  <a:pt x="36215" y="254000"/>
                  <a:pt x="41672" y="254000"/>
                </a:cubicBezTo>
                <a:cubicBezTo>
                  <a:pt x="47129" y="254000"/>
                  <a:pt x="52388" y="251817"/>
                  <a:pt x="56307" y="247948"/>
                </a:cubicBezTo>
                <a:lnTo>
                  <a:pt x="187375" y="116880"/>
                </a:lnTo>
                <a:lnTo>
                  <a:pt x="137120" y="66625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1154490" y="1751385"/>
            <a:ext cx="1244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Üretken YZ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5390" y="2208585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Metin, görsel, video, ses, kod, müzik üretimi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0229" y="2569023"/>
            <a:ext cx="4518176" cy="1038376"/>
          </a:xfrm>
          <a:custGeom>
            <a:avLst/>
            <a:gdLst/>
            <a:ahLst/>
            <a:cxnLst/>
            <a:rect l="l" t="t" r="r" b="b"/>
            <a:pathLst>
              <a:path w="4518176" h="1038376">
                <a:moveTo>
                  <a:pt x="101605" y="0"/>
                </a:moveTo>
                <a:lnTo>
                  <a:pt x="4416571" y="0"/>
                </a:lnTo>
                <a:cubicBezTo>
                  <a:pt x="4472686" y="0"/>
                  <a:pt x="4518176" y="45490"/>
                  <a:pt x="4518176" y="101605"/>
                </a:cubicBezTo>
                <a:lnTo>
                  <a:pt x="4518176" y="936771"/>
                </a:lnTo>
                <a:cubicBezTo>
                  <a:pt x="4518176" y="992886"/>
                  <a:pt x="4472686" y="1038376"/>
                  <a:pt x="44165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7467" y="2745631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97467" y="2987452"/>
            <a:ext cx="3849869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ChatGPT, Claude, Gemini, Midjourney, Suno, Runway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5390" y="3766245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43264" y="3715445"/>
            <a:ext cx="1104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Çok Yüksek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50895" y="1536095"/>
            <a:ext cx="4951790" cy="2703890"/>
          </a:xfrm>
          <a:custGeom>
            <a:avLst/>
            <a:gdLst/>
            <a:ahLst/>
            <a:cxnLst/>
            <a:rect l="l" t="t" r="r" b="b"/>
            <a:pathLst>
              <a:path w="4951790" h="2703890">
                <a:moveTo>
                  <a:pt x="152391" y="0"/>
                </a:moveTo>
                <a:lnTo>
                  <a:pt x="4799399" y="0"/>
                </a:lnTo>
                <a:cubicBezTo>
                  <a:pt x="4883563" y="0"/>
                  <a:pt x="4951790" y="68228"/>
                  <a:pt x="4951790" y="152391"/>
                </a:cubicBezTo>
                <a:lnTo>
                  <a:pt x="4951790" y="2551499"/>
                </a:lnTo>
                <a:cubicBezTo>
                  <a:pt x="4951790" y="2635663"/>
                  <a:pt x="4883563" y="2703890"/>
                  <a:pt x="4799399" y="2703890"/>
                </a:cubicBezTo>
                <a:lnTo>
                  <a:pt x="152391" y="2703890"/>
                </a:lnTo>
                <a:cubicBezTo>
                  <a:pt x="68284" y="2703890"/>
                  <a:pt x="0" y="2635606"/>
                  <a:pt x="0" y="255149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82066" y="180218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79375" y="0"/>
                </a:moveTo>
                <a:cubicBezTo>
                  <a:pt x="88156" y="0"/>
                  <a:pt x="95250" y="7094"/>
                  <a:pt x="95250" y="15875"/>
                </a:cubicBezTo>
                <a:lnTo>
                  <a:pt x="95250" y="31750"/>
                </a:lnTo>
                <a:lnTo>
                  <a:pt x="158750" y="31750"/>
                </a:lnTo>
                <a:cubicBezTo>
                  <a:pt x="167531" y="31750"/>
                  <a:pt x="174625" y="38844"/>
                  <a:pt x="174625" y="47625"/>
                </a:cubicBezTo>
                <a:cubicBezTo>
                  <a:pt x="174625" y="56406"/>
                  <a:pt x="167531" y="63500"/>
                  <a:pt x="158750" y="63500"/>
                </a:cubicBezTo>
                <a:lnTo>
                  <a:pt x="153988" y="63500"/>
                </a:lnTo>
                <a:lnTo>
                  <a:pt x="149820" y="74960"/>
                </a:lnTo>
                <a:cubicBezTo>
                  <a:pt x="141684" y="97383"/>
                  <a:pt x="129431" y="117872"/>
                  <a:pt x="114002" y="135483"/>
                </a:cubicBezTo>
                <a:cubicBezTo>
                  <a:pt x="121047" y="139849"/>
                  <a:pt x="128389" y="143718"/>
                  <a:pt x="136029" y="147141"/>
                </a:cubicBezTo>
                <a:lnTo>
                  <a:pt x="161032" y="158254"/>
                </a:lnTo>
                <a:lnTo>
                  <a:pt x="191889" y="88801"/>
                </a:lnTo>
                <a:cubicBezTo>
                  <a:pt x="194419" y="83046"/>
                  <a:pt x="200124" y="79375"/>
                  <a:pt x="206375" y="79375"/>
                </a:cubicBezTo>
                <a:cubicBezTo>
                  <a:pt x="212626" y="79375"/>
                  <a:pt x="218331" y="83046"/>
                  <a:pt x="220861" y="88801"/>
                </a:cubicBezTo>
                <a:lnTo>
                  <a:pt x="284361" y="231676"/>
                </a:lnTo>
                <a:cubicBezTo>
                  <a:pt x="287933" y="239713"/>
                  <a:pt x="284311" y="249089"/>
                  <a:pt x="276324" y="252611"/>
                </a:cubicBezTo>
                <a:cubicBezTo>
                  <a:pt x="268337" y="256133"/>
                  <a:pt x="258911" y="252561"/>
                  <a:pt x="255389" y="244574"/>
                </a:cubicBezTo>
                <a:lnTo>
                  <a:pt x="245467" y="222250"/>
                </a:lnTo>
                <a:lnTo>
                  <a:pt x="167332" y="222250"/>
                </a:lnTo>
                <a:lnTo>
                  <a:pt x="157411" y="244574"/>
                </a:lnTo>
                <a:cubicBezTo>
                  <a:pt x="153839" y="252611"/>
                  <a:pt x="144462" y="256183"/>
                  <a:pt x="136475" y="252611"/>
                </a:cubicBezTo>
                <a:cubicBezTo>
                  <a:pt x="128488" y="249039"/>
                  <a:pt x="124867" y="239663"/>
                  <a:pt x="128439" y="231676"/>
                </a:cubicBezTo>
                <a:lnTo>
                  <a:pt x="148183" y="187275"/>
                </a:lnTo>
                <a:lnTo>
                  <a:pt x="123180" y="176163"/>
                </a:lnTo>
                <a:cubicBezTo>
                  <a:pt x="111770" y="171103"/>
                  <a:pt x="100856" y="165050"/>
                  <a:pt x="90537" y="158105"/>
                </a:cubicBezTo>
                <a:cubicBezTo>
                  <a:pt x="79970" y="166638"/>
                  <a:pt x="68411" y="174079"/>
                  <a:pt x="56059" y="180280"/>
                </a:cubicBezTo>
                <a:lnTo>
                  <a:pt x="38844" y="188813"/>
                </a:lnTo>
                <a:cubicBezTo>
                  <a:pt x="31006" y="192732"/>
                  <a:pt x="21481" y="189557"/>
                  <a:pt x="17562" y="181719"/>
                </a:cubicBezTo>
                <a:cubicBezTo>
                  <a:pt x="13643" y="173881"/>
                  <a:pt x="16818" y="164356"/>
                  <a:pt x="24656" y="160437"/>
                </a:cubicBezTo>
                <a:lnTo>
                  <a:pt x="41771" y="151854"/>
                </a:lnTo>
                <a:cubicBezTo>
                  <a:pt x="49857" y="147786"/>
                  <a:pt x="57547" y="143073"/>
                  <a:pt x="64790" y="137815"/>
                </a:cubicBezTo>
                <a:cubicBezTo>
                  <a:pt x="57944" y="131514"/>
                  <a:pt x="51495" y="124718"/>
                  <a:pt x="45492" y="117525"/>
                </a:cubicBezTo>
                <a:lnTo>
                  <a:pt x="40481" y="111472"/>
                </a:lnTo>
                <a:cubicBezTo>
                  <a:pt x="34875" y="104725"/>
                  <a:pt x="35768" y="94704"/>
                  <a:pt x="42515" y="89098"/>
                </a:cubicBezTo>
                <a:cubicBezTo>
                  <a:pt x="49262" y="83493"/>
                  <a:pt x="59283" y="84386"/>
                  <a:pt x="64889" y="91132"/>
                </a:cubicBezTo>
                <a:lnTo>
                  <a:pt x="69949" y="97185"/>
                </a:lnTo>
                <a:cubicBezTo>
                  <a:pt x="75654" y="104080"/>
                  <a:pt x="81905" y="110480"/>
                  <a:pt x="88503" y="116384"/>
                </a:cubicBezTo>
                <a:cubicBezTo>
                  <a:pt x="102146" y="101302"/>
                  <a:pt x="112911" y="83592"/>
                  <a:pt x="120005" y="64095"/>
                </a:cubicBezTo>
                <a:lnTo>
                  <a:pt x="120253" y="63500"/>
                </a:lnTo>
                <a:lnTo>
                  <a:pt x="15925" y="63500"/>
                </a:lnTo>
                <a:cubicBezTo>
                  <a:pt x="7094" y="63500"/>
                  <a:pt x="0" y="56406"/>
                  <a:pt x="0" y="47625"/>
                </a:cubicBezTo>
                <a:cubicBezTo>
                  <a:pt x="0" y="38844"/>
                  <a:pt x="7094" y="31750"/>
                  <a:pt x="15875" y="31750"/>
                </a:cubicBezTo>
                <a:lnTo>
                  <a:pt x="63500" y="31750"/>
                </a:lnTo>
                <a:lnTo>
                  <a:pt x="63500" y="15875"/>
                </a:lnTo>
                <a:cubicBezTo>
                  <a:pt x="63500" y="7094"/>
                  <a:pt x="70594" y="0"/>
                  <a:pt x="79375" y="0"/>
                </a:cubicBezTo>
                <a:close/>
                <a:moveTo>
                  <a:pt x="206375" y="134342"/>
                </a:moveTo>
                <a:lnTo>
                  <a:pt x="181421" y="190500"/>
                </a:lnTo>
                <a:lnTo>
                  <a:pt x="231329" y="190500"/>
                </a:lnTo>
                <a:lnTo>
                  <a:pt x="206375" y="134342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6285291" y="1751385"/>
            <a:ext cx="1727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Doğal Dil İşleme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866191" y="2208585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Metin anlama, duygu analizi, çeviri, özetleme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871029" y="2569023"/>
            <a:ext cx="4518176" cy="797076"/>
          </a:xfrm>
          <a:custGeom>
            <a:avLst/>
            <a:gdLst/>
            <a:ahLst/>
            <a:cxnLst/>
            <a:rect l="l" t="t" r="r" b="b"/>
            <a:pathLst>
              <a:path w="4518176" h="797076">
                <a:moveTo>
                  <a:pt x="101603" y="0"/>
                </a:moveTo>
                <a:lnTo>
                  <a:pt x="4416573" y="0"/>
                </a:lnTo>
                <a:cubicBezTo>
                  <a:pt x="4472687" y="0"/>
                  <a:pt x="4518176" y="45489"/>
                  <a:pt x="4518176" y="101603"/>
                </a:cubicBezTo>
                <a:lnTo>
                  <a:pt x="4518176" y="695473"/>
                </a:lnTo>
                <a:cubicBezTo>
                  <a:pt x="4518176" y="751587"/>
                  <a:pt x="4472687" y="797076"/>
                  <a:pt x="44165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28267" y="2745631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028267" y="2987452"/>
            <a:ext cx="249081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BERT, GPT, Llama, mBART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866191" y="3524399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574065" y="3473599"/>
            <a:ext cx="1104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Çok Yüksek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0781695" y="1536095"/>
            <a:ext cx="4951790" cy="2703890"/>
          </a:xfrm>
          <a:custGeom>
            <a:avLst/>
            <a:gdLst/>
            <a:ahLst/>
            <a:cxnLst/>
            <a:rect l="l" t="t" r="r" b="b"/>
            <a:pathLst>
              <a:path w="4951790" h="2703890">
                <a:moveTo>
                  <a:pt x="152391" y="0"/>
                </a:moveTo>
                <a:lnTo>
                  <a:pt x="4799399" y="0"/>
                </a:lnTo>
                <a:cubicBezTo>
                  <a:pt x="4883563" y="0"/>
                  <a:pt x="4951790" y="68228"/>
                  <a:pt x="4951790" y="152391"/>
                </a:cubicBezTo>
                <a:lnTo>
                  <a:pt x="4951790" y="2551499"/>
                </a:lnTo>
                <a:cubicBezTo>
                  <a:pt x="4951790" y="2635663"/>
                  <a:pt x="4883563" y="2703890"/>
                  <a:pt x="4799399" y="2703890"/>
                </a:cubicBezTo>
                <a:lnTo>
                  <a:pt x="152391" y="2703890"/>
                </a:lnTo>
                <a:cubicBezTo>
                  <a:pt x="68284" y="2703890"/>
                  <a:pt x="0" y="2635606"/>
                  <a:pt x="0" y="255149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gradFill rotWithShape="1" flip="none">
            <a:gsLst>
              <a:gs pos="0">
                <a:srgbClr val="F59E0B">
                  <a:alpha val="30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24190">
            <a:solidFill>
              <a:srgbClr val="F59E0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012866" y="180218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42875" y="15875"/>
                </a:moveTo>
                <a:cubicBezTo>
                  <a:pt x="102791" y="15875"/>
                  <a:pt x="70693" y="34131"/>
                  <a:pt x="47327" y="55860"/>
                </a:cubicBezTo>
                <a:cubicBezTo>
                  <a:pt x="24110" y="77440"/>
                  <a:pt x="8582" y="103188"/>
                  <a:pt x="1191" y="120898"/>
                </a:cubicBezTo>
                <a:cubicBezTo>
                  <a:pt x="-446" y="124817"/>
                  <a:pt x="-446" y="129183"/>
                  <a:pt x="1191" y="133102"/>
                </a:cubicBezTo>
                <a:cubicBezTo>
                  <a:pt x="8582" y="150813"/>
                  <a:pt x="24110" y="176609"/>
                  <a:pt x="47327" y="198140"/>
                </a:cubicBezTo>
                <a:cubicBezTo>
                  <a:pt x="70693" y="219819"/>
                  <a:pt x="102791" y="238125"/>
                  <a:pt x="142875" y="238125"/>
                </a:cubicBezTo>
                <a:cubicBezTo>
                  <a:pt x="182959" y="238125"/>
                  <a:pt x="215057" y="219869"/>
                  <a:pt x="238423" y="198140"/>
                </a:cubicBezTo>
                <a:cubicBezTo>
                  <a:pt x="261640" y="176560"/>
                  <a:pt x="277168" y="150813"/>
                  <a:pt x="284559" y="133102"/>
                </a:cubicBezTo>
                <a:cubicBezTo>
                  <a:pt x="286196" y="129183"/>
                  <a:pt x="286196" y="124817"/>
                  <a:pt x="284559" y="120898"/>
                </a:cubicBezTo>
                <a:cubicBezTo>
                  <a:pt x="277168" y="103187"/>
                  <a:pt x="261640" y="77391"/>
                  <a:pt x="238423" y="55860"/>
                </a:cubicBezTo>
                <a:cubicBezTo>
                  <a:pt x="215057" y="34181"/>
                  <a:pt x="182959" y="15875"/>
                  <a:pt x="142875" y="15875"/>
                </a:cubicBezTo>
                <a:close/>
                <a:moveTo>
                  <a:pt x="71438" y="127000"/>
                </a:moveTo>
                <a:cubicBezTo>
                  <a:pt x="71438" y="87573"/>
                  <a:pt x="103448" y="55563"/>
                  <a:pt x="142875" y="55563"/>
                </a:cubicBezTo>
                <a:cubicBezTo>
                  <a:pt x="182302" y="55563"/>
                  <a:pt x="214313" y="87573"/>
                  <a:pt x="214313" y="127000"/>
                </a:cubicBezTo>
                <a:cubicBezTo>
                  <a:pt x="214313" y="166427"/>
                  <a:pt x="182302" y="198438"/>
                  <a:pt x="142875" y="198438"/>
                </a:cubicBezTo>
                <a:cubicBezTo>
                  <a:pt x="103448" y="198438"/>
                  <a:pt x="71438" y="166427"/>
                  <a:pt x="71438" y="127000"/>
                </a:cubicBezTo>
                <a:close/>
                <a:moveTo>
                  <a:pt x="142875" y="95250"/>
                </a:moveTo>
                <a:cubicBezTo>
                  <a:pt x="142875" y="112762"/>
                  <a:pt x="128637" y="127000"/>
                  <a:pt x="111125" y="127000"/>
                </a:cubicBezTo>
                <a:cubicBezTo>
                  <a:pt x="105420" y="127000"/>
                  <a:pt x="100062" y="125512"/>
                  <a:pt x="95399" y="122833"/>
                </a:cubicBezTo>
                <a:cubicBezTo>
                  <a:pt x="94903" y="128240"/>
                  <a:pt x="95349" y="133796"/>
                  <a:pt x="96838" y="139303"/>
                </a:cubicBezTo>
                <a:cubicBezTo>
                  <a:pt x="103634" y="164703"/>
                  <a:pt x="129778" y="179784"/>
                  <a:pt x="155178" y="172988"/>
                </a:cubicBezTo>
                <a:cubicBezTo>
                  <a:pt x="180578" y="166191"/>
                  <a:pt x="195659" y="140047"/>
                  <a:pt x="188863" y="114647"/>
                </a:cubicBezTo>
                <a:cubicBezTo>
                  <a:pt x="182811" y="91976"/>
                  <a:pt x="161330" y="77539"/>
                  <a:pt x="138708" y="79524"/>
                </a:cubicBezTo>
                <a:cubicBezTo>
                  <a:pt x="141337" y="84138"/>
                  <a:pt x="142875" y="89495"/>
                  <a:pt x="142875" y="9525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6" name="Text 24"/>
          <p:cNvSpPr/>
          <p:nvPr/>
        </p:nvSpPr>
        <p:spPr>
          <a:xfrm>
            <a:off x="11416091" y="1751385"/>
            <a:ext cx="1739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Bilgisayarlı Görü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96991" y="2208585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Nesne tespiti, yüz tanıma, tıbbi görüntü analizi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1001829" y="2569023"/>
            <a:ext cx="4518176" cy="1038376"/>
          </a:xfrm>
          <a:custGeom>
            <a:avLst/>
            <a:gdLst/>
            <a:ahLst/>
            <a:cxnLst/>
            <a:rect l="l" t="t" r="r" b="b"/>
            <a:pathLst>
              <a:path w="4518176" h="1038376">
                <a:moveTo>
                  <a:pt x="101605" y="0"/>
                </a:moveTo>
                <a:lnTo>
                  <a:pt x="4416571" y="0"/>
                </a:lnTo>
                <a:cubicBezTo>
                  <a:pt x="4472686" y="0"/>
                  <a:pt x="4518176" y="45490"/>
                  <a:pt x="4518176" y="101605"/>
                </a:cubicBezTo>
                <a:lnTo>
                  <a:pt x="4518176" y="936771"/>
                </a:lnTo>
                <a:cubicBezTo>
                  <a:pt x="4518176" y="992886"/>
                  <a:pt x="4472686" y="1038376"/>
                  <a:pt x="4416571" y="1038376"/>
                </a:cubicBezTo>
                <a:lnTo>
                  <a:pt x="101605" y="1038376"/>
                </a:lnTo>
                <a:cubicBezTo>
                  <a:pt x="45490" y="1038376"/>
                  <a:pt x="0" y="992886"/>
                  <a:pt x="0" y="936771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159067" y="2745631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159067" y="2987452"/>
            <a:ext cx="4267986" cy="435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YOLO, Vision Transformer, DALL-E, Stable Diffusion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996991" y="3766245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1704865" y="3715445"/>
            <a:ext cx="71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Yüksek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20095" y="4412124"/>
            <a:ext cx="4951790" cy="2462590"/>
          </a:xfrm>
          <a:custGeom>
            <a:avLst/>
            <a:gdLst/>
            <a:ahLst/>
            <a:cxnLst/>
            <a:rect l="l" t="t" r="r" b="b"/>
            <a:pathLst>
              <a:path w="4951790" h="2462590">
                <a:moveTo>
                  <a:pt x="152410" y="0"/>
                </a:moveTo>
                <a:lnTo>
                  <a:pt x="4799381" y="0"/>
                </a:lnTo>
                <a:cubicBezTo>
                  <a:pt x="4883554" y="0"/>
                  <a:pt x="4951790" y="68236"/>
                  <a:pt x="4951790" y="152410"/>
                </a:cubicBezTo>
                <a:lnTo>
                  <a:pt x="4951790" y="2310181"/>
                </a:lnTo>
                <a:cubicBezTo>
                  <a:pt x="4951790" y="2394354"/>
                  <a:pt x="4883554" y="2462590"/>
                  <a:pt x="4799381" y="2462590"/>
                </a:cubicBezTo>
                <a:lnTo>
                  <a:pt x="152410" y="2462590"/>
                </a:lnTo>
                <a:cubicBezTo>
                  <a:pt x="68236" y="2462590"/>
                  <a:pt x="0" y="2394354"/>
                  <a:pt x="0" y="2310181"/>
                </a:cubicBezTo>
                <a:lnTo>
                  <a:pt x="0" y="152410"/>
                </a:lnTo>
                <a:cubicBezTo>
                  <a:pt x="0" y="68236"/>
                  <a:pt x="68236" y="0"/>
                  <a:pt x="152410" y="0"/>
                </a:cubicBezTo>
                <a:close/>
              </a:path>
            </a:pathLst>
          </a:custGeom>
          <a:gradFill rotWithShape="1" flip="none">
            <a:gsLst>
              <a:gs pos="0">
                <a:srgbClr val="8B5CF6">
                  <a:alpha val="30000"/>
                </a:srgbClr>
              </a:gs>
              <a:gs pos="100000">
                <a:srgbClr val="8B5CF6">
                  <a:alpha val="10000"/>
                </a:srgbClr>
              </a:gs>
            </a:gsLst>
            <a:lin ang="2700000" scaled="1"/>
          </a:gradFill>
          <a:ln w="24190">
            <a:solidFill>
              <a:srgbClr val="8B5CF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98890" y="4678214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95250" y="0"/>
                </a:moveTo>
                <a:cubicBezTo>
                  <a:pt x="68957" y="0"/>
                  <a:pt x="47625" y="21332"/>
                  <a:pt x="47625" y="47625"/>
                </a:cubicBezTo>
                <a:lnTo>
                  <a:pt x="47625" y="111125"/>
                </a:lnTo>
                <a:cubicBezTo>
                  <a:pt x="47625" y="137418"/>
                  <a:pt x="68957" y="158750"/>
                  <a:pt x="95250" y="158750"/>
                </a:cubicBezTo>
                <a:cubicBezTo>
                  <a:pt x="121543" y="158750"/>
                  <a:pt x="142875" y="137418"/>
                  <a:pt x="142875" y="111125"/>
                </a:cubicBezTo>
                <a:lnTo>
                  <a:pt x="142875" y="47625"/>
                </a:lnTo>
                <a:cubicBezTo>
                  <a:pt x="142875" y="21332"/>
                  <a:pt x="121543" y="0"/>
                  <a:pt x="95250" y="0"/>
                </a:cubicBezTo>
                <a:close/>
                <a:moveTo>
                  <a:pt x="23812" y="91281"/>
                </a:moveTo>
                <a:cubicBezTo>
                  <a:pt x="23812" y="84683"/>
                  <a:pt x="18504" y="79375"/>
                  <a:pt x="11906" y="79375"/>
                </a:cubicBezTo>
                <a:cubicBezTo>
                  <a:pt x="5308" y="79375"/>
                  <a:pt x="0" y="84683"/>
                  <a:pt x="0" y="91281"/>
                </a:cubicBezTo>
                <a:lnTo>
                  <a:pt x="0" y="111125"/>
                </a:lnTo>
                <a:cubicBezTo>
                  <a:pt x="0" y="159693"/>
                  <a:pt x="36364" y="199777"/>
                  <a:pt x="83344" y="205631"/>
                </a:cubicBezTo>
                <a:lnTo>
                  <a:pt x="83344" y="230188"/>
                </a:lnTo>
                <a:lnTo>
                  <a:pt x="59531" y="230188"/>
                </a:lnTo>
                <a:cubicBezTo>
                  <a:pt x="52933" y="230188"/>
                  <a:pt x="47625" y="235496"/>
                  <a:pt x="47625" y="242094"/>
                </a:cubicBezTo>
                <a:cubicBezTo>
                  <a:pt x="47625" y="248692"/>
                  <a:pt x="52933" y="254000"/>
                  <a:pt x="59531" y="254000"/>
                </a:cubicBezTo>
                <a:lnTo>
                  <a:pt x="130969" y="254000"/>
                </a:lnTo>
                <a:cubicBezTo>
                  <a:pt x="137567" y="254000"/>
                  <a:pt x="142875" y="248692"/>
                  <a:pt x="142875" y="242094"/>
                </a:cubicBezTo>
                <a:cubicBezTo>
                  <a:pt x="142875" y="235496"/>
                  <a:pt x="137567" y="230188"/>
                  <a:pt x="130969" y="230188"/>
                </a:cubicBezTo>
                <a:lnTo>
                  <a:pt x="107156" y="230188"/>
                </a:lnTo>
                <a:lnTo>
                  <a:pt x="107156" y="205631"/>
                </a:lnTo>
                <a:cubicBezTo>
                  <a:pt x="154136" y="199777"/>
                  <a:pt x="190500" y="159693"/>
                  <a:pt x="190500" y="111125"/>
                </a:cubicBezTo>
                <a:lnTo>
                  <a:pt x="190500" y="91281"/>
                </a:lnTo>
                <a:cubicBezTo>
                  <a:pt x="190500" y="84683"/>
                  <a:pt x="185192" y="79375"/>
                  <a:pt x="178594" y="79375"/>
                </a:cubicBezTo>
                <a:cubicBezTo>
                  <a:pt x="171996" y="79375"/>
                  <a:pt x="166688" y="84683"/>
                  <a:pt x="166688" y="91281"/>
                </a:cubicBezTo>
                <a:lnTo>
                  <a:pt x="166688" y="111125"/>
                </a:lnTo>
                <a:cubicBezTo>
                  <a:pt x="166688" y="150564"/>
                  <a:pt x="134689" y="182563"/>
                  <a:pt x="95250" y="182563"/>
                </a:cubicBezTo>
                <a:cubicBezTo>
                  <a:pt x="55811" y="182563"/>
                  <a:pt x="23812" y="150564"/>
                  <a:pt x="23812" y="111125"/>
                </a:cubicBezTo>
                <a:lnTo>
                  <a:pt x="23812" y="91281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5" name="Text 33"/>
          <p:cNvSpPr/>
          <p:nvPr/>
        </p:nvSpPr>
        <p:spPr>
          <a:xfrm>
            <a:off x="1154490" y="4627414"/>
            <a:ext cx="1193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Ses İşleme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35390" y="5084614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STT, TTS, ses tanıma, ses klonlama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0229" y="5445052"/>
            <a:ext cx="4518176" cy="797076"/>
          </a:xfrm>
          <a:custGeom>
            <a:avLst/>
            <a:gdLst/>
            <a:ahLst/>
            <a:cxnLst/>
            <a:rect l="l" t="t" r="r" b="b"/>
            <a:pathLst>
              <a:path w="4518176" h="797076">
                <a:moveTo>
                  <a:pt x="101603" y="0"/>
                </a:moveTo>
                <a:lnTo>
                  <a:pt x="4416573" y="0"/>
                </a:lnTo>
                <a:cubicBezTo>
                  <a:pt x="4472687" y="0"/>
                  <a:pt x="4518176" y="45489"/>
                  <a:pt x="4518176" y="101603"/>
                </a:cubicBezTo>
                <a:lnTo>
                  <a:pt x="4518176" y="695473"/>
                </a:lnTo>
                <a:cubicBezTo>
                  <a:pt x="4518176" y="751587"/>
                  <a:pt x="4472687" y="797076"/>
                  <a:pt x="44165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97467" y="5621635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97467" y="5863481"/>
            <a:ext cx="332712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Whisper, ElevenLabs, Google TTS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35390" y="6400428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1443264" y="6349628"/>
            <a:ext cx="71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Yüksek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650895" y="4412124"/>
            <a:ext cx="4951790" cy="2462590"/>
          </a:xfrm>
          <a:custGeom>
            <a:avLst/>
            <a:gdLst/>
            <a:ahLst/>
            <a:cxnLst/>
            <a:rect l="l" t="t" r="r" b="b"/>
            <a:pathLst>
              <a:path w="4951790" h="2462590">
                <a:moveTo>
                  <a:pt x="152410" y="0"/>
                </a:moveTo>
                <a:lnTo>
                  <a:pt x="4799381" y="0"/>
                </a:lnTo>
                <a:cubicBezTo>
                  <a:pt x="4883554" y="0"/>
                  <a:pt x="4951790" y="68236"/>
                  <a:pt x="4951790" y="152410"/>
                </a:cubicBezTo>
                <a:lnTo>
                  <a:pt x="4951790" y="2310181"/>
                </a:lnTo>
                <a:cubicBezTo>
                  <a:pt x="4951790" y="2394354"/>
                  <a:pt x="4883554" y="2462590"/>
                  <a:pt x="4799381" y="2462590"/>
                </a:cubicBezTo>
                <a:lnTo>
                  <a:pt x="152410" y="2462590"/>
                </a:lnTo>
                <a:cubicBezTo>
                  <a:pt x="68236" y="2462590"/>
                  <a:pt x="0" y="2394354"/>
                  <a:pt x="0" y="2310181"/>
                </a:cubicBezTo>
                <a:lnTo>
                  <a:pt x="0" y="152410"/>
                </a:lnTo>
                <a:cubicBezTo>
                  <a:pt x="0" y="68236"/>
                  <a:pt x="68236" y="0"/>
                  <a:pt x="152410" y="0"/>
                </a:cubicBezTo>
                <a:close/>
              </a:path>
            </a:pathLst>
          </a:custGeom>
          <a:gradFill rotWithShape="1" flip="none">
            <a:gsLst>
              <a:gs pos="0">
                <a:srgbClr val="EC4899">
                  <a:alpha val="30000"/>
                </a:srgbClr>
              </a:gs>
              <a:gs pos="100000">
                <a:srgbClr val="EC4899">
                  <a:alpha val="10000"/>
                </a:srgbClr>
              </a:gs>
            </a:gsLst>
            <a:lin ang="2700000" scaled="1"/>
          </a:gradFill>
          <a:ln w="24190">
            <a:solidFill>
              <a:srgbClr val="EC4899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897941" y="467821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9688" y="79375"/>
                </a:moveTo>
                <a:cubicBezTo>
                  <a:pt x="48468" y="79375"/>
                  <a:pt x="55563" y="86469"/>
                  <a:pt x="55563" y="95250"/>
                </a:cubicBezTo>
                <a:lnTo>
                  <a:pt x="55563" y="222250"/>
                </a:lnTo>
                <a:cubicBezTo>
                  <a:pt x="55563" y="231031"/>
                  <a:pt x="48468" y="238125"/>
                  <a:pt x="39688" y="238125"/>
                </a:cubicBezTo>
                <a:lnTo>
                  <a:pt x="15875" y="238125"/>
                </a:lnTo>
                <a:cubicBezTo>
                  <a:pt x="7094" y="238125"/>
                  <a:pt x="0" y="231031"/>
                  <a:pt x="0" y="222250"/>
                </a:cubicBezTo>
                <a:lnTo>
                  <a:pt x="0" y="95250"/>
                </a:lnTo>
                <a:cubicBezTo>
                  <a:pt x="0" y="86469"/>
                  <a:pt x="7094" y="79375"/>
                  <a:pt x="15875" y="79375"/>
                </a:cubicBezTo>
                <a:lnTo>
                  <a:pt x="39688" y="79375"/>
                </a:lnTo>
                <a:close/>
                <a:moveTo>
                  <a:pt x="134243" y="7938"/>
                </a:moveTo>
                <a:cubicBezTo>
                  <a:pt x="147786" y="7938"/>
                  <a:pt x="158750" y="18901"/>
                  <a:pt x="158750" y="32445"/>
                </a:cubicBezTo>
                <a:lnTo>
                  <a:pt x="158750" y="34528"/>
                </a:lnTo>
                <a:cubicBezTo>
                  <a:pt x="158750" y="37902"/>
                  <a:pt x="158105" y="41275"/>
                  <a:pt x="156865" y="44400"/>
                </a:cubicBezTo>
                <a:lnTo>
                  <a:pt x="142875" y="79375"/>
                </a:lnTo>
                <a:lnTo>
                  <a:pt x="222250" y="79375"/>
                </a:lnTo>
                <a:cubicBezTo>
                  <a:pt x="235396" y="79375"/>
                  <a:pt x="246063" y="90041"/>
                  <a:pt x="246063" y="103188"/>
                </a:cubicBezTo>
                <a:cubicBezTo>
                  <a:pt x="246063" y="112961"/>
                  <a:pt x="240159" y="121345"/>
                  <a:pt x="231725" y="125016"/>
                </a:cubicBezTo>
                <a:cubicBezTo>
                  <a:pt x="240159" y="128687"/>
                  <a:pt x="246063" y="137071"/>
                  <a:pt x="246063" y="146844"/>
                </a:cubicBezTo>
                <a:cubicBezTo>
                  <a:pt x="246063" y="158452"/>
                  <a:pt x="237728" y="168126"/>
                  <a:pt x="226715" y="170210"/>
                </a:cubicBezTo>
                <a:cubicBezTo>
                  <a:pt x="228898" y="173831"/>
                  <a:pt x="230188" y="178048"/>
                  <a:pt x="230188" y="182563"/>
                </a:cubicBezTo>
                <a:cubicBezTo>
                  <a:pt x="230188" y="193576"/>
                  <a:pt x="222746" y="202803"/>
                  <a:pt x="212626" y="205532"/>
                </a:cubicBezTo>
                <a:cubicBezTo>
                  <a:pt x="213717" y="208260"/>
                  <a:pt x="214313" y="211237"/>
                  <a:pt x="214313" y="214313"/>
                </a:cubicBezTo>
                <a:cubicBezTo>
                  <a:pt x="214313" y="227459"/>
                  <a:pt x="203646" y="238125"/>
                  <a:pt x="190500" y="238125"/>
                </a:cubicBezTo>
                <a:lnTo>
                  <a:pt x="146893" y="238125"/>
                </a:lnTo>
                <a:cubicBezTo>
                  <a:pt x="128885" y="238125"/>
                  <a:pt x="111373" y="231973"/>
                  <a:pt x="97334" y="220712"/>
                </a:cubicBezTo>
                <a:lnTo>
                  <a:pt x="91281" y="215900"/>
                </a:lnTo>
                <a:cubicBezTo>
                  <a:pt x="83741" y="209897"/>
                  <a:pt x="79375" y="200769"/>
                  <a:pt x="79375" y="191095"/>
                </a:cubicBezTo>
                <a:lnTo>
                  <a:pt x="79375" y="98524"/>
                </a:lnTo>
                <a:cubicBezTo>
                  <a:pt x="79375" y="91132"/>
                  <a:pt x="81111" y="83840"/>
                  <a:pt x="84386" y="77242"/>
                </a:cubicBezTo>
                <a:lnTo>
                  <a:pt x="112266" y="21481"/>
                </a:lnTo>
                <a:cubicBezTo>
                  <a:pt x="116433" y="13196"/>
                  <a:pt x="124916" y="7938"/>
                  <a:pt x="134243" y="7938"/>
                </a:cubicBezTo>
                <a:close/>
              </a:path>
            </a:pathLst>
          </a:custGeom>
          <a:solidFill>
            <a:srgbClr val="EC4899"/>
          </a:solidFill>
          <a:ln/>
        </p:spPr>
      </p:sp>
      <p:sp>
        <p:nvSpPr>
          <p:cNvPr id="44" name="Text 42"/>
          <p:cNvSpPr/>
          <p:nvPr/>
        </p:nvSpPr>
        <p:spPr>
          <a:xfrm>
            <a:off x="6285291" y="4627414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Öneri Sistemleri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5866191" y="5084614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Kişiselleştirilmiş ürün/içerik önerisi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871029" y="5445052"/>
            <a:ext cx="4518176" cy="797076"/>
          </a:xfrm>
          <a:custGeom>
            <a:avLst/>
            <a:gdLst/>
            <a:ahLst/>
            <a:cxnLst/>
            <a:rect l="l" t="t" r="r" b="b"/>
            <a:pathLst>
              <a:path w="4518176" h="797076">
                <a:moveTo>
                  <a:pt x="101603" y="0"/>
                </a:moveTo>
                <a:lnTo>
                  <a:pt x="4416573" y="0"/>
                </a:lnTo>
                <a:cubicBezTo>
                  <a:pt x="4472687" y="0"/>
                  <a:pt x="4518176" y="45489"/>
                  <a:pt x="4518176" y="101603"/>
                </a:cubicBezTo>
                <a:lnTo>
                  <a:pt x="4518176" y="695473"/>
                </a:lnTo>
                <a:cubicBezTo>
                  <a:pt x="4518176" y="751587"/>
                  <a:pt x="4472687" y="797076"/>
                  <a:pt x="44165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028267" y="5621635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028267" y="5863481"/>
            <a:ext cx="4163438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Collaborative filtering + deep learning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866191" y="6400428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574065" y="6349628"/>
            <a:ext cx="1104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Çok Yüksek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10781695" y="4412124"/>
            <a:ext cx="4951790" cy="2462590"/>
          </a:xfrm>
          <a:custGeom>
            <a:avLst/>
            <a:gdLst/>
            <a:ahLst/>
            <a:cxnLst/>
            <a:rect l="l" t="t" r="r" b="b"/>
            <a:pathLst>
              <a:path w="4951790" h="2462590">
                <a:moveTo>
                  <a:pt x="152410" y="0"/>
                </a:moveTo>
                <a:lnTo>
                  <a:pt x="4799381" y="0"/>
                </a:lnTo>
                <a:cubicBezTo>
                  <a:pt x="4883554" y="0"/>
                  <a:pt x="4951790" y="68236"/>
                  <a:pt x="4951790" y="152410"/>
                </a:cubicBezTo>
                <a:lnTo>
                  <a:pt x="4951790" y="2310181"/>
                </a:lnTo>
                <a:cubicBezTo>
                  <a:pt x="4951790" y="2394354"/>
                  <a:pt x="4883554" y="2462590"/>
                  <a:pt x="4799381" y="2462590"/>
                </a:cubicBezTo>
                <a:lnTo>
                  <a:pt x="152410" y="2462590"/>
                </a:lnTo>
                <a:cubicBezTo>
                  <a:pt x="68236" y="2462590"/>
                  <a:pt x="0" y="2394354"/>
                  <a:pt x="0" y="2310181"/>
                </a:cubicBezTo>
                <a:lnTo>
                  <a:pt x="0" y="152410"/>
                </a:lnTo>
                <a:cubicBezTo>
                  <a:pt x="0" y="68236"/>
                  <a:pt x="68236" y="0"/>
                  <a:pt x="152410" y="0"/>
                </a:cubicBezTo>
                <a:close/>
              </a:path>
            </a:pathLst>
          </a:custGeom>
          <a:gradFill rotWithShape="1" flip="none">
            <a:gsLst>
              <a:gs pos="0">
                <a:srgbClr val="06B6D4">
                  <a:alpha val="30000"/>
                </a:srgbClr>
              </a:gs>
              <a:gs pos="100000">
                <a:srgbClr val="06B6D4">
                  <a:alpha val="10000"/>
                </a:srgbClr>
              </a:gs>
            </a:gsLst>
            <a:lin ang="2700000" scaled="1"/>
          </a:gradFill>
          <a:ln w="24190">
            <a:solidFill>
              <a:srgbClr val="06B6D4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1028741" y="4678214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1750" y="31750"/>
                </a:moveTo>
                <a:cubicBezTo>
                  <a:pt x="31750" y="22969"/>
                  <a:pt x="24656" y="15875"/>
                  <a:pt x="15875" y="15875"/>
                </a:cubicBezTo>
                <a:cubicBezTo>
                  <a:pt x="7094" y="15875"/>
                  <a:pt x="0" y="22969"/>
                  <a:pt x="0" y="31750"/>
                </a:cubicBezTo>
                <a:lnTo>
                  <a:pt x="0" y="198438"/>
                </a:lnTo>
                <a:cubicBezTo>
                  <a:pt x="0" y="220365"/>
                  <a:pt x="17760" y="238125"/>
                  <a:pt x="39688" y="238125"/>
                </a:cubicBezTo>
                <a:lnTo>
                  <a:pt x="238125" y="238125"/>
                </a:lnTo>
                <a:cubicBezTo>
                  <a:pt x="246906" y="238125"/>
                  <a:pt x="254000" y="231031"/>
                  <a:pt x="254000" y="222250"/>
                </a:cubicBezTo>
                <a:cubicBezTo>
                  <a:pt x="254000" y="213469"/>
                  <a:pt x="246906" y="206375"/>
                  <a:pt x="238125" y="206375"/>
                </a:cubicBezTo>
                <a:lnTo>
                  <a:pt x="39688" y="206375"/>
                </a:lnTo>
                <a:cubicBezTo>
                  <a:pt x="35322" y="206375"/>
                  <a:pt x="31750" y="202803"/>
                  <a:pt x="31750" y="198438"/>
                </a:cubicBezTo>
                <a:lnTo>
                  <a:pt x="31750" y="31750"/>
                </a:lnTo>
                <a:close/>
                <a:moveTo>
                  <a:pt x="233462" y="74712"/>
                </a:moveTo>
                <a:cubicBezTo>
                  <a:pt x="239663" y="68511"/>
                  <a:pt x="239663" y="58440"/>
                  <a:pt x="233462" y="52239"/>
                </a:cubicBezTo>
                <a:cubicBezTo>
                  <a:pt x="227261" y="46037"/>
                  <a:pt x="217190" y="46037"/>
                  <a:pt x="210989" y="52239"/>
                </a:cubicBezTo>
                <a:lnTo>
                  <a:pt x="158750" y="104527"/>
                </a:lnTo>
                <a:lnTo>
                  <a:pt x="130274" y="76101"/>
                </a:lnTo>
                <a:cubicBezTo>
                  <a:pt x="124073" y="69900"/>
                  <a:pt x="114002" y="69900"/>
                  <a:pt x="107801" y="76101"/>
                </a:cubicBezTo>
                <a:lnTo>
                  <a:pt x="60176" y="123726"/>
                </a:lnTo>
                <a:cubicBezTo>
                  <a:pt x="53975" y="129927"/>
                  <a:pt x="53975" y="139998"/>
                  <a:pt x="60176" y="146199"/>
                </a:cubicBezTo>
                <a:cubicBezTo>
                  <a:pt x="66377" y="152400"/>
                  <a:pt x="76448" y="152400"/>
                  <a:pt x="82649" y="146199"/>
                </a:cubicBezTo>
                <a:lnTo>
                  <a:pt x="119063" y="109786"/>
                </a:lnTo>
                <a:lnTo>
                  <a:pt x="147538" y="138261"/>
                </a:lnTo>
                <a:cubicBezTo>
                  <a:pt x="153739" y="144463"/>
                  <a:pt x="163810" y="144463"/>
                  <a:pt x="170011" y="138261"/>
                </a:cubicBezTo>
                <a:lnTo>
                  <a:pt x="233511" y="74761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53" name="Text 51"/>
          <p:cNvSpPr/>
          <p:nvPr/>
        </p:nvSpPr>
        <p:spPr>
          <a:xfrm>
            <a:off x="11416091" y="4627414"/>
            <a:ext cx="1409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Zaman Serisi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10996991" y="5084614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Talep tahmini, satış tahmini, öngörücü bakım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11001829" y="5445052"/>
            <a:ext cx="4518176" cy="797076"/>
          </a:xfrm>
          <a:custGeom>
            <a:avLst/>
            <a:gdLst/>
            <a:ahLst/>
            <a:cxnLst/>
            <a:rect l="l" t="t" r="r" b="b"/>
            <a:pathLst>
              <a:path w="4518176" h="797076">
                <a:moveTo>
                  <a:pt x="101603" y="0"/>
                </a:moveTo>
                <a:lnTo>
                  <a:pt x="4416573" y="0"/>
                </a:lnTo>
                <a:cubicBezTo>
                  <a:pt x="4472687" y="0"/>
                  <a:pt x="4518176" y="45489"/>
                  <a:pt x="4518176" y="101603"/>
                </a:cubicBezTo>
                <a:lnTo>
                  <a:pt x="4518176" y="695473"/>
                </a:lnTo>
                <a:cubicBezTo>
                  <a:pt x="4518176" y="751587"/>
                  <a:pt x="4472687" y="797076"/>
                  <a:pt x="4416573" y="797076"/>
                </a:cubicBezTo>
                <a:lnTo>
                  <a:pt x="101603" y="797076"/>
                </a:lnTo>
                <a:cubicBezTo>
                  <a:pt x="45527" y="797076"/>
                  <a:pt x="0" y="751549"/>
                  <a:pt x="0" y="695473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1159067" y="5621635"/>
            <a:ext cx="922746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Araçlar: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1159067" y="5863481"/>
            <a:ext cx="3640773" cy="193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Prophet, LSTM, Transformer tabanlı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10996991" y="6400428"/>
            <a:ext cx="736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Yoğunluk: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11704865" y="6349628"/>
            <a:ext cx="1206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Orta-Yüksek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512838" y="7089851"/>
            <a:ext cx="4962676" cy="822476"/>
          </a:xfrm>
          <a:custGeom>
            <a:avLst/>
            <a:gdLst/>
            <a:ahLst/>
            <a:cxnLst/>
            <a:rect l="l" t="t" r="r" b="b"/>
            <a:pathLst>
              <a:path w="4962676" h="822476">
                <a:moveTo>
                  <a:pt x="152397" y="0"/>
                </a:moveTo>
                <a:lnTo>
                  <a:pt x="4810280" y="0"/>
                </a:lnTo>
                <a:cubicBezTo>
                  <a:pt x="4894446" y="0"/>
                  <a:pt x="4962676" y="68230"/>
                  <a:pt x="4962676" y="152397"/>
                </a:cubicBezTo>
                <a:lnTo>
                  <a:pt x="4962676" y="670080"/>
                </a:lnTo>
                <a:cubicBezTo>
                  <a:pt x="4962676" y="754246"/>
                  <a:pt x="4894446" y="822476"/>
                  <a:pt x="4810280" y="822476"/>
                </a:cubicBezTo>
                <a:lnTo>
                  <a:pt x="152397" y="822476"/>
                </a:lnTo>
                <a:cubicBezTo>
                  <a:pt x="68287" y="822476"/>
                  <a:pt x="0" y="754190"/>
                  <a:pt x="0" y="6700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70076" y="7272486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139700" y="0"/>
                </a:moveTo>
                <a:cubicBezTo>
                  <a:pt x="139700" y="-7025"/>
                  <a:pt x="134025" y="-12700"/>
                  <a:pt x="127000" y="-12700"/>
                </a:cubicBezTo>
                <a:cubicBezTo>
                  <a:pt x="119975" y="-12700"/>
                  <a:pt x="114300" y="-7025"/>
                  <a:pt x="114300" y="0"/>
                </a:cubicBezTo>
                <a:lnTo>
                  <a:pt x="114300" y="25400"/>
                </a:lnTo>
                <a:lnTo>
                  <a:pt x="76200" y="25400"/>
                </a:lnTo>
                <a:cubicBezTo>
                  <a:pt x="55166" y="25400"/>
                  <a:pt x="38100" y="42466"/>
                  <a:pt x="38100" y="63500"/>
                </a:cubicBezTo>
                <a:lnTo>
                  <a:pt x="38100" y="152400"/>
                </a:lnTo>
                <a:cubicBezTo>
                  <a:pt x="38100" y="173434"/>
                  <a:pt x="55166" y="190500"/>
                  <a:pt x="76200" y="190500"/>
                </a:cubicBezTo>
                <a:lnTo>
                  <a:pt x="177800" y="190500"/>
                </a:lnTo>
                <a:cubicBezTo>
                  <a:pt x="198834" y="190500"/>
                  <a:pt x="215900" y="173434"/>
                  <a:pt x="215900" y="152400"/>
                </a:cubicBezTo>
                <a:lnTo>
                  <a:pt x="215900" y="63500"/>
                </a:lnTo>
                <a:cubicBezTo>
                  <a:pt x="215900" y="42466"/>
                  <a:pt x="198834" y="25400"/>
                  <a:pt x="177800" y="25400"/>
                </a:cubicBezTo>
                <a:lnTo>
                  <a:pt x="139700" y="25400"/>
                </a:lnTo>
                <a:lnTo>
                  <a:pt x="139700" y="0"/>
                </a:lnTo>
                <a:close/>
                <a:moveTo>
                  <a:pt x="63500" y="146050"/>
                </a:moveTo>
                <a:cubicBezTo>
                  <a:pt x="63500" y="140772"/>
                  <a:pt x="67747" y="136525"/>
                  <a:pt x="73025" y="136525"/>
                </a:cubicBezTo>
                <a:lnTo>
                  <a:pt x="85725" y="136525"/>
                </a:lnTo>
                <a:cubicBezTo>
                  <a:pt x="91003" y="136525"/>
                  <a:pt x="95250" y="140772"/>
                  <a:pt x="95250" y="146050"/>
                </a:cubicBezTo>
                <a:cubicBezTo>
                  <a:pt x="95250" y="151328"/>
                  <a:pt x="91003" y="155575"/>
                  <a:pt x="85725" y="155575"/>
                </a:cubicBezTo>
                <a:lnTo>
                  <a:pt x="73025" y="155575"/>
                </a:lnTo>
                <a:cubicBezTo>
                  <a:pt x="67747" y="155575"/>
                  <a:pt x="63500" y="151328"/>
                  <a:pt x="63500" y="146050"/>
                </a:cubicBezTo>
                <a:close/>
                <a:moveTo>
                  <a:pt x="111125" y="146050"/>
                </a:moveTo>
                <a:cubicBezTo>
                  <a:pt x="111125" y="140772"/>
                  <a:pt x="115372" y="136525"/>
                  <a:pt x="120650" y="136525"/>
                </a:cubicBezTo>
                <a:lnTo>
                  <a:pt x="133350" y="136525"/>
                </a:lnTo>
                <a:cubicBezTo>
                  <a:pt x="138628" y="136525"/>
                  <a:pt x="142875" y="140772"/>
                  <a:pt x="142875" y="146050"/>
                </a:cubicBezTo>
                <a:cubicBezTo>
                  <a:pt x="142875" y="151328"/>
                  <a:pt x="138628" y="155575"/>
                  <a:pt x="133350" y="155575"/>
                </a:cubicBezTo>
                <a:lnTo>
                  <a:pt x="120650" y="155575"/>
                </a:lnTo>
                <a:cubicBezTo>
                  <a:pt x="115372" y="155575"/>
                  <a:pt x="111125" y="151328"/>
                  <a:pt x="111125" y="146050"/>
                </a:cubicBezTo>
                <a:close/>
                <a:moveTo>
                  <a:pt x="158750" y="146050"/>
                </a:moveTo>
                <a:cubicBezTo>
                  <a:pt x="158750" y="140772"/>
                  <a:pt x="162997" y="136525"/>
                  <a:pt x="168275" y="136525"/>
                </a:cubicBezTo>
                <a:lnTo>
                  <a:pt x="180975" y="136525"/>
                </a:lnTo>
                <a:cubicBezTo>
                  <a:pt x="186253" y="136525"/>
                  <a:pt x="190500" y="140772"/>
                  <a:pt x="190500" y="146050"/>
                </a:cubicBezTo>
                <a:cubicBezTo>
                  <a:pt x="190500" y="151328"/>
                  <a:pt x="186253" y="155575"/>
                  <a:pt x="180975" y="155575"/>
                </a:cubicBezTo>
                <a:lnTo>
                  <a:pt x="168275" y="155575"/>
                </a:lnTo>
                <a:cubicBezTo>
                  <a:pt x="162997" y="155575"/>
                  <a:pt x="158750" y="151328"/>
                  <a:pt x="158750" y="146050"/>
                </a:cubicBezTo>
                <a:close/>
                <a:moveTo>
                  <a:pt x="88900" y="69850"/>
                </a:moveTo>
                <a:cubicBezTo>
                  <a:pt x="99414" y="69850"/>
                  <a:pt x="107950" y="78386"/>
                  <a:pt x="107950" y="88900"/>
                </a:cubicBezTo>
                <a:cubicBezTo>
                  <a:pt x="107950" y="99414"/>
                  <a:pt x="99414" y="107950"/>
                  <a:pt x="88900" y="107950"/>
                </a:cubicBezTo>
                <a:cubicBezTo>
                  <a:pt x="78386" y="107950"/>
                  <a:pt x="69850" y="99414"/>
                  <a:pt x="69850" y="88900"/>
                </a:cubicBezTo>
                <a:cubicBezTo>
                  <a:pt x="69850" y="78386"/>
                  <a:pt x="78386" y="69850"/>
                  <a:pt x="88900" y="69850"/>
                </a:cubicBezTo>
                <a:close/>
                <a:moveTo>
                  <a:pt x="146050" y="88900"/>
                </a:moveTo>
                <a:cubicBezTo>
                  <a:pt x="146050" y="78386"/>
                  <a:pt x="154586" y="69850"/>
                  <a:pt x="165100" y="69850"/>
                </a:cubicBezTo>
                <a:cubicBezTo>
                  <a:pt x="175614" y="69850"/>
                  <a:pt x="184150" y="78386"/>
                  <a:pt x="184150" y="88900"/>
                </a:cubicBezTo>
                <a:cubicBezTo>
                  <a:pt x="184150" y="99414"/>
                  <a:pt x="175614" y="107950"/>
                  <a:pt x="165100" y="107950"/>
                </a:cubicBezTo>
                <a:cubicBezTo>
                  <a:pt x="154586" y="107950"/>
                  <a:pt x="146050" y="99414"/>
                  <a:pt x="146050" y="88900"/>
                </a:cubicBezTo>
                <a:close/>
                <a:moveTo>
                  <a:pt x="25400" y="88900"/>
                </a:moveTo>
                <a:cubicBezTo>
                  <a:pt x="25400" y="81875"/>
                  <a:pt x="19725" y="76200"/>
                  <a:pt x="12700" y="76200"/>
                </a:cubicBezTo>
                <a:cubicBezTo>
                  <a:pt x="5675" y="76200"/>
                  <a:pt x="0" y="81875"/>
                  <a:pt x="0" y="88900"/>
                </a:cubicBezTo>
                <a:lnTo>
                  <a:pt x="0" y="127000"/>
                </a:lnTo>
                <a:cubicBezTo>
                  <a:pt x="0" y="134025"/>
                  <a:pt x="5675" y="139700"/>
                  <a:pt x="12700" y="139700"/>
                </a:cubicBezTo>
                <a:cubicBezTo>
                  <a:pt x="19725" y="139700"/>
                  <a:pt x="25400" y="134025"/>
                  <a:pt x="25400" y="127000"/>
                </a:cubicBezTo>
                <a:lnTo>
                  <a:pt x="25400" y="88900"/>
                </a:lnTo>
                <a:close/>
                <a:moveTo>
                  <a:pt x="241300" y="76200"/>
                </a:moveTo>
                <a:cubicBezTo>
                  <a:pt x="234275" y="76200"/>
                  <a:pt x="228600" y="81875"/>
                  <a:pt x="228600" y="88900"/>
                </a:cubicBezTo>
                <a:lnTo>
                  <a:pt x="228600" y="127000"/>
                </a:lnTo>
                <a:cubicBezTo>
                  <a:pt x="228600" y="134025"/>
                  <a:pt x="234275" y="139700"/>
                  <a:pt x="241300" y="139700"/>
                </a:cubicBezTo>
                <a:cubicBezTo>
                  <a:pt x="248325" y="139700"/>
                  <a:pt x="254000" y="134025"/>
                  <a:pt x="254000" y="127000"/>
                </a:cubicBezTo>
                <a:lnTo>
                  <a:pt x="254000" y="88900"/>
                </a:lnTo>
                <a:cubicBezTo>
                  <a:pt x="254000" y="81875"/>
                  <a:pt x="248325" y="76200"/>
                  <a:pt x="241300" y="7620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62" name="Text 60"/>
          <p:cNvSpPr/>
          <p:nvPr/>
        </p:nvSpPr>
        <p:spPr>
          <a:xfrm>
            <a:off x="1025676" y="7247086"/>
            <a:ext cx="685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Robotik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70076" y="7551886"/>
            <a:ext cx="4724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Hareket planlama, nesne manipülasyonu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5643638" y="7089851"/>
            <a:ext cx="4962676" cy="822476"/>
          </a:xfrm>
          <a:custGeom>
            <a:avLst/>
            <a:gdLst/>
            <a:ahLst/>
            <a:cxnLst/>
            <a:rect l="l" t="t" r="r" b="b"/>
            <a:pathLst>
              <a:path w="4962676" h="822476">
                <a:moveTo>
                  <a:pt x="152397" y="0"/>
                </a:moveTo>
                <a:lnTo>
                  <a:pt x="4810280" y="0"/>
                </a:lnTo>
                <a:cubicBezTo>
                  <a:pt x="4894446" y="0"/>
                  <a:pt x="4962676" y="68230"/>
                  <a:pt x="4962676" y="152397"/>
                </a:cubicBezTo>
                <a:lnTo>
                  <a:pt x="4962676" y="670080"/>
                </a:lnTo>
                <a:cubicBezTo>
                  <a:pt x="4962676" y="754246"/>
                  <a:pt x="4894446" y="822476"/>
                  <a:pt x="4810280" y="822476"/>
                </a:cubicBezTo>
                <a:lnTo>
                  <a:pt x="152397" y="822476"/>
                </a:lnTo>
                <a:cubicBezTo>
                  <a:pt x="68287" y="822476"/>
                  <a:pt x="0" y="754190"/>
                  <a:pt x="0" y="6700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5800876" y="7272486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177800" y="25400"/>
                </a:moveTo>
                <a:cubicBezTo>
                  <a:pt x="219869" y="25400"/>
                  <a:pt x="254000" y="59531"/>
                  <a:pt x="254000" y="101600"/>
                </a:cubicBezTo>
                <a:cubicBezTo>
                  <a:pt x="254000" y="143669"/>
                  <a:pt x="219869" y="177800"/>
                  <a:pt x="177800" y="177800"/>
                </a:cubicBezTo>
                <a:lnTo>
                  <a:pt x="76200" y="177800"/>
                </a:lnTo>
                <a:cubicBezTo>
                  <a:pt x="34131" y="177800"/>
                  <a:pt x="0" y="143669"/>
                  <a:pt x="0" y="101600"/>
                </a:cubicBezTo>
                <a:cubicBezTo>
                  <a:pt x="0" y="59531"/>
                  <a:pt x="34131" y="25400"/>
                  <a:pt x="76200" y="25400"/>
                </a:cubicBezTo>
                <a:lnTo>
                  <a:pt x="177800" y="25400"/>
                </a:lnTo>
                <a:close/>
                <a:moveTo>
                  <a:pt x="76200" y="69850"/>
                </a:moveTo>
                <a:cubicBezTo>
                  <a:pt x="70922" y="69850"/>
                  <a:pt x="66675" y="74097"/>
                  <a:pt x="66675" y="79375"/>
                </a:cubicBezTo>
                <a:lnTo>
                  <a:pt x="66675" y="92075"/>
                </a:lnTo>
                <a:lnTo>
                  <a:pt x="53975" y="92075"/>
                </a:lnTo>
                <a:cubicBezTo>
                  <a:pt x="48697" y="92075"/>
                  <a:pt x="44450" y="96322"/>
                  <a:pt x="44450" y="101600"/>
                </a:cubicBezTo>
                <a:cubicBezTo>
                  <a:pt x="44450" y="106878"/>
                  <a:pt x="48697" y="111125"/>
                  <a:pt x="53975" y="111125"/>
                </a:cubicBezTo>
                <a:lnTo>
                  <a:pt x="66675" y="111125"/>
                </a:lnTo>
                <a:lnTo>
                  <a:pt x="66675" y="123825"/>
                </a:lnTo>
                <a:cubicBezTo>
                  <a:pt x="66675" y="129103"/>
                  <a:pt x="70922" y="133350"/>
                  <a:pt x="76200" y="133350"/>
                </a:cubicBezTo>
                <a:cubicBezTo>
                  <a:pt x="81478" y="133350"/>
                  <a:pt x="85725" y="129103"/>
                  <a:pt x="85725" y="123825"/>
                </a:cubicBezTo>
                <a:lnTo>
                  <a:pt x="85725" y="111125"/>
                </a:lnTo>
                <a:lnTo>
                  <a:pt x="98425" y="111125"/>
                </a:lnTo>
                <a:cubicBezTo>
                  <a:pt x="103703" y="111125"/>
                  <a:pt x="107950" y="106878"/>
                  <a:pt x="107950" y="101600"/>
                </a:cubicBezTo>
                <a:cubicBezTo>
                  <a:pt x="107950" y="96322"/>
                  <a:pt x="103703" y="92075"/>
                  <a:pt x="98425" y="92075"/>
                </a:cubicBezTo>
                <a:lnTo>
                  <a:pt x="85725" y="92075"/>
                </a:lnTo>
                <a:lnTo>
                  <a:pt x="85725" y="79375"/>
                </a:lnTo>
                <a:cubicBezTo>
                  <a:pt x="85725" y="74097"/>
                  <a:pt x="81478" y="69850"/>
                  <a:pt x="76200" y="69850"/>
                </a:cubicBezTo>
                <a:close/>
                <a:moveTo>
                  <a:pt x="171450" y="107950"/>
                </a:moveTo>
                <a:cubicBezTo>
                  <a:pt x="164441" y="107950"/>
                  <a:pt x="158750" y="113641"/>
                  <a:pt x="158750" y="120650"/>
                </a:cubicBezTo>
                <a:cubicBezTo>
                  <a:pt x="158750" y="127659"/>
                  <a:pt x="164441" y="133350"/>
                  <a:pt x="171450" y="133350"/>
                </a:cubicBezTo>
                <a:cubicBezTo>
                  <a:pt x="178459" y="133350"/>
                  <a:pt x="184150" y="127659"/>
                  <a:pt x="184150" y="120650"/>
                </a:cubicBezTo>
                <a:cubicBezTo>
                  <a:pt x="184150" y="113641"/>
                  <a:pt x="178459" y="107950"/>
                  <a:pt x="171450" y="107950"/>
                </a:cubicBezTo>
                <a:close/>
                <a:moveTo>
                  <a:pt x="196850" y="69850"/>
                </a:moveTo>
                <a:cubicBezTo>
                  <a:pt x="189841" y="69850"/>
                  <a:pt x="184150" y="75541"/>
                  <a:pt x="184150" y="82550"/>
                </a:cubicBezTo>
                <a:cubicBezTo>
                  <a:pt x="184150" y="89559"/>
                  <a:pt x="189841" y="95250"/>
                  <a:pt x="196850" y="95250"/>
                </a:cubicBezTo>
                <a:cubicBezTo>
                  <a:pt x="203859" y="95250"/>
                  <a:pt x="209550" y="89559"/>
                  <a:pt x="209550" y="82550"/>
                </a:cubicBezTo>
                <a:cubicBezTo>
                  <a:pt x="209550" y="75541"/>
                  <a:pt x="203859" y="69850"/>
                  <a:pt x="196850" y="6985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6" name="Text 64"/>
          <p:cNvSpPr/>
          <p:nvPr/>
        </p:nvSpPr>
        <p:spPr>
          <a:xfrm>
            <a:off x="6156476" y="7247086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Pekiştirmeli Öğrenme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5800876" y="7551886"/>
            <a:ext cx="4724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Oyun, robot kontrolü, optimizasyon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10774438" y="7089851"/>
            <a:ext cx="4962676" cy="822476"/>
          </a:xfrm>
          <a:custGeom>
            <a:avLst/>
            <a:gdLst/>
            <a:ahLst/>
            <a:cxnLst/>
            <a:rect l="l" t="t" r="r" b="b"/>
            <a:pathLst>
              <a:path w="4962676" h="822476">
                <a:moveTo>
                  <a:pt x="152397" y="0"/>
                </a:moveTo>
                <a:lnTo>
                  <a:pt x="4810280" y="0"/>
                </a:lnTo>
                <a:cubicBezTo>
                  <a:pt x="4894446" y="0"/>
                  <a:pt x="4962676" y="68230"/>
                  <a:pt x="4962676" y="152397"/>
                </a:cubicBezTo>
                <a:lnTo>
                  <a:pt x="4962676" y="670080"/>
                </a:lnTo>
                <a:cubicBezTo>
                  <a:pt x="4962676" y="754246"/>
                  <a:pt x="4894446" y="822476"/>
                  <a:pt x="4810280" y="822476"/>
                </a:cubicBezTo>
                <a:lnTo>
                  <a:pt x="152397" y="822476"/>
                </a:lnTo>
                <a:cubicBezTo>
                  <a:pt x="68287" y="822476"/>
                  <a:pt x="0" y="754190"/>
                  <a:pt x="0" y="670080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9676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957076" y="7272486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70" name="Text 68"/>
          <p:cNvSpPr/>
          <p:nvPr/>
        </p:nvSpPr>
        <p:spPr>
          <a:xfrm>
            <a:off x="11287276" y="7247086"/>
            <a:ext cx="1295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Anomali Tespiti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10931676" y="7551886"/>
            <a:ext cx="4724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8FAF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Dolandırıcılık, siber tehdit, üretim hatası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techindia.co/0c8731d69ee91e1c4800738781c4401a88ea7d46.jpe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16422" b="16422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4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7453464" y="-654644"/>
            <a:ext cx="1343176" cy="517676"/>
          </a:xfrm>
          <a:custGeom>
            <a:avLst/>
            <a:gdLst/>
            <a:ahLst/>
            <a:cxnLst/>
            <a:rect l="l" t="t" r="r" b="b"/>
            <a:pathLst>
              <a:path w="1343176" h="517676">
                <a:moveTo>
                  <a:pt x="258838" y="0"/>
                </a:moveTo>
                <a:lnTo>
                  <a:pt x="1084338" y="0"/>
                </a:lnTo>
                <a:cubicBezTo>
                  <a:pt x="1227290" y="0"/>
                  <a:pt x="1343176" y="115886"/>
                  <a:pt x="1343176" y="258838"/>
                </a:cubicBezTo>
                <a:lnTo>
                  <a:pt x="1343176" y="258838"/>
                </a:lnTo>
                <a:cubicBezTo>
                  <a:pt x="1343176" y="401790"/>
                  <a:pt x="1227290" y="517676"/>
                  <a:pt x="1084338" y="517676"/>
                </a:cubicBezTo>
                <a:lnTo>
                  <a:pt x="258838" y="517676"/>
                </a:lnTo>
                <a:cubicBezTo>
                  <a:pt x="115981" y="517676"/>
                  <a:pt x="0" y="401695"/>
                  <a:pt x="0" y="258838"/>
                </a:cubicBezTo>
                <a:lnTo>
                  <a:pt x="0" y="258838"/>
                </a:lnTo>
                <a:cubicBezTo>
                  <a:pt x="0" y="115981"/>
                  <a:pt x="115981" y="0"/>
                  <a:pt x="258838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9676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12302" y="-509513"/>
            <a:ext cx="831321" cy="227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spc="80" kern="0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SONUÇ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24159" y="579065"/>
            <a:ext cx="34036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ÖZET VE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FFFFFF">
                    <a:alpha val="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SONUÇ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450495" y="2902561"/>
            <a:ext cx="11352590" cy="3376990"/>
          </a:xfrm>
          <a:custGeom>
            <a:avLst/>
            <a:gdLst/>
            <a:ahLst/>
            <a:cxnLst/>
            <a:rect l="l" t="t" r="r" b="b"/>
            <a:pathLst>
              <a:path w="11352590" h="3376990">
                <a:moveTo>
                  <a:pt x="203194" y="0"/>
                </a:moveTo>
                <a:lnTo>
                  <a:pt x="11149397" y="0"/>
                </a:lnTo>
                <a:cubicBezTo>
                  <a:pt x="11261618" y="0"/>
                  <a:pt x="11352590" y="90973"/>
                  <a:pt x="11352590" y="203194"/>
                </a:cubicBezTo>
                <a:lnTo>
                  <a:pt x="11352590" y="3173797"/>
                </a:lnTo>
                <a:cubicBezTo>
                  <a:pt x="11352590" y="3286018"/>
                  <a:pt x="11261618" y="3376990"/>
                  <a:pt x="11149397" y="3376990"/>
                </a:cubicBezTo>
                <a:lnTo>
                  <a:pt x="203194" y="3376990"/>
                </a:lnTo>
                <a:cubicBezTo>
                  <a:pt x="90973" y="3376990"/>
                  <a:pt x="0" y="3286018"/>
                  <a:pt x="0" y="3173797"/>
                </a:cubicBezTo>
                <a:lnTo>
                  <a:pt x="0" y="203194"/>
                </a:lnTo>
                <a:cubicBezTo>
                  <a:pt x="0" y="91048"/>
                  <a:pt x="91048" y="0"/>
                  <a:pt x="203194" y="0"/>
                </a:cubicBezTo>
                <a:close/>
              </a:path>
            </a:pathLst>
          </a:custGeom>
          <a:gradFill rotWithShape="1" flip="none">
            <a:gsLst>
              <a:gs pos="0">
                <a:srgbClr val="3B82F6">
                  <a:alpha val="30000"/>
                </a:srgbClr>
              </a:gs>
              <a:gs pos="100000">
                <a:srgbClr val="3B82F6">
                  <a:alpha val="10000"/>
                </a:srgbClr>
              </a:gs>
            </a:gsLst>
            <a:lin ang="2700000" scaled="1"/>
          </a:gradFill>
          <a:ln w="24190">
            <a:solidFill>
              <a:srgbClr val="3B82F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45300" y="32702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0025" y="209550"/>
                </a:moveTo>
                <a:cubicBezTo>
                  <a:pt x="257889" y="209550"/>
                  <a:pt x="304800" y="162639"/>
                  <a:pt x="304800" y="104775"/>
                </a:cubicBezTo>
                <a:cubicBezTo>
                  <a:pt x="304800" y="46911"/>
                  <a:pt x="257889" y="0"/>
                  <a:pt x="200025" y="0"/>
                </a:cubicBezTo>
                <a:cubicBezTo>
                  <a:pt x="142161" y="0"/>
                  <a:pt x="95250" y="46911"/>
                  <a:pt x="95250" y="104775"/>
                </a:cubicBezTo>
                <a:cubicBezTo>
                  <a:pt x="95250" y="115907"/>
                  <a:pt x="96976" y="126683"/>
                  <a:pt x="100191" y="136743"/>
                </a:cubicBezTo>
                <a:lnTo>
                  <a:pt x="4167" y="232767"/>
                </a:lnTo>
                <a:cubicBezTo>
                  <a:pt x="1488" y="235446"/>
                  <a:pt x="0" y="239078"/>
                  <a:pt x="0" y="242888"/>
                </a:cubicBezTo>
                <a:lnTo>
                  <a:pt x="0" y="290513"/>
                </a:lnTo>
                <a:cubicBezTo>
                  <a:pt x="0" y="298430"/>
                  <a:pt x="6370" y="304800"/>
                  <a:pt x="14288" y="304800"/>
                </a:cubicBezTo>
                <a:lnTo>
                  <a:pt x="61912" y="304800"/>
                </a:lnTo>
                <a:cubicBezTo>
                  <a:pt x="69830" y="304800"/>
                  <a:pt x="76200" y="298430"/>
                  <a:pt x="76200" y="290513"/>
                </a:cubicBezTo>
                <a:lnTo>
                  <a:pt x="76200" y="266700"/>
                </a:lnTo>
                <a:lnTo>
                  <a:pt x="100013" y="266700"/>
                </a:lnTo>
                <a:cubicBezTo>
                  <a:pt x="107930" y="266700"/>
                  <a:pt x="114300" y="260330"/>
                  <a:pt x="114300" y="252413"/>
                </a:cubicBezTo>
                <a:lnTo>
                  <a:pt x="114300" y="228600"/>
                </a:lnTo>
                <a:lnTo>
                  <a:pt x="138113" y="228600"/>
                </a:lnTo>
                <a:cubicBezTo>
                  <a:pt x="141923" y="228600"/>
                  <a:pt x="145554" y="227112"/>
                  <a:pt x="148233" y="224433"/>
                </a:cubicBezTo>
                <a:lnTo>
                  <a:pt x="168057" y="204609"/>
                </a:lnTo>
                <a:cubicBezTo>
                  <a:pt x="178117" y="207824"/>
                  <a:pt x="188893" y="209550"/>
                  <a:pt x="200025" y="209550"/>
                </a:cubicBezTo>
                <a:close/>
                <a:moveTo>
                  <a:pt x="223838" y="57150"/>
                </a:moveTo>
                <a:cubicBezTo>
                  <a:pt x="236980" y="57150"/>
                  <a:pt x="247650" y="67820"/>
                  <a:pt x="247650" y="80962"/>
                </a:cubicBezTo>
                <a:cubicBezTo>
                  <a:pt x="247650" y="94105"/>
                  <a:pt x="236980" y="104775"/>
                  <a:pt x="223838" y="104775"/>
                </a:cubicBezTo>
                <a:cubicBezTo>
                  <a:pt x="210695" y="104775"/>
                  <a:pt x="200025" y="94105"/>
                  <a:pt x="200025" y="80962"/>
                </a:cubicBezTo>
                <a:cubicBezTo>
                  <a:pt x="200025" y="67820"/>
                  <a:pt x="210695" y="57150"/>
                  <a:pt x="223838" y="5715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3072191" y="3219450"/>
            <a:ext cx="10490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 Temel Prensip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2767391" y="3829050"/>
            <a:ext cx="3441700" cy="2133600"/>
          </a:xfrm>
          <a:custGeom>
            <a:avLst/>
            <a:gdLst/>
            <a:ahLst/>
            <a:cxnLst/>
            <a:rect l="l" t="t" r="r" b="b"/>
            <a:pathLst>
              <a:path w="3441700" h="2133600">
                <a:moveTo>
                  <a:pt x="152403" y="0"/>
                </a:moveTo>
                <a:lnTo>
                  <a:pt x="3289297" y="0"/>
                </a:lnTo>
                <a:cubicBezTo>
                  <a:pt x="3373467" y="0"/>
                  <a:pt x="3441700" y="68233"/>
                  <a:pt x="3441700" y="152403"/>
                </a:cubicBezTo>
                <a:lnTo>
                  <a:pt x="3441700" y="1981197"/>
                </a:lnTo>
                <a:cubicBezTo>
                  <a:pt x="3441700" y="2065367"/>
                  <a:pt x="3373467" y="2133600"/>
                  <a:pt x="3289297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4181702" y="40322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2" name="Text 9"/>
          <p:cNvSpPr/>
          <p:nvPr/>
        </p:nvSpPr>
        <p:spPr>
          <a:xfrm>
            <a:off x="4382710" y="4159250"/>
            <a:ext cx="20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913441" y="4794250"/>
            <a:ext cx="3149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Prompt = Yönetim Sanatı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2926141" y="5251450"/>
            <a:ext cx="3124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 kadar iyi yönetirsen, o kadar iyi sonuç alırsın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408813" y="3829050"/>
            <a:ext cx="3441700" cy="2133600"/>
          </a:xfrm>
          <a:custGeom>
            <a:avLst/>
            <a:gdLst/>
            <a:ahLst/>
            <a:cxnLst/>
            <a:rect l="l" t="t" r="r" b="b"/>
            <a:pathLst>
              <a:path w="3441700" h="2133600">
                <a:moveTo>
                  <a:pt x="152403" y="0"/>
                </a:moveTo>
                <a:lnTo>
                  <a:pt x="3289297" y="0"/>
                </a:lnTo>
                <a:cubicBezTo>
                  <a:pt x="3373467" y="0"/>
                  <a:pt x="3441700" y="68233"/>
                  <a:pt x="3441700" y="152403"/>
                </a:cubicBezTo>
                <a:lnTo>
                  <a:pt x="3441700" y="1981197"/>
                </a:lnTo>
                <a:cubicBezTo>
                  <a:pt x="3441700" y="2065367"/>
                  <a:pt x="3373467" y="2133600"/>
                  <a:pt x="3289297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7823125" y="40322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7" name="Text 14"/>
          <p:cNvSpPr/>
          <p:nvPr/>
        </p:nvSpPr>
        <p:spPr>
          <a:xfrm>
            <a:off x="7999715" y="4159250"/>
            <a:ext cx="25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554863" y="4794250"/>
            <a:ext cx="3149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Bağlam Kraldır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567563" y="5251450"/>
            <a:ext cx="3124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Modelin kim olduğunu, ne bildiğini tanımla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0050311" y="3829050"/>
            <a:ext cx="3441700" cy="2133600"/>
          </a:xfrm>
          <a:custGeom>
            <a:avLst/>
            <a:gdLst/>
            <a:ahLst/>
            <a:cxnLst/>
            <a:rect l="l" t="t" r="r" b="b"/>
            <a:pathLst>
              <a:path w="3441700" h="2133600">
                <a:moveTo>
                  <a:pt x="152403" y="0"/>
                </a:moveTo>
                <a:lnTo>
                  <a:pt x="3289297" y="0"/>
                </a:lnTo>
                <a:cubicBezTo>
                  <a:pt x="3373467" y="0"/>
                  <a:pt x="3441700" y="68233"/>
                  <a:pt x="3441700" y="152403"/>
                </a:cubicBezTo>
                <a:lnTo>
                  <a:pt x="3441700" y="1981197"/>
                </a:lnTo>
                <a:cubicBezTo>
                  <a:pt x="3441700" y="2065367"/>
                  <a:pt x="3373467" y="2133600"/>
                  <a:pt x="3289297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64623" y="40322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01602" y="0"/>
                </a:moveTo>
                <a:lnTo>
                  <a:pt x="507998" y="0"/>
                </a:lnTo>
                <a:cubicBezTo>
                  <a:pt x="564111" y="0"/>
                  <a:pt x="609600" y="45489"/>
                  <a:pt x="609600" y="101602"/>
                </a:cubicBezTo>
                <a:lnTo>
                  <a:pt x="609600" y="507998"/>
                </a:lnTo>
                <a:cubicBezTo>
                  <a:pt x="609600" y="564111"/>
                  <a:pt x="564111" y="609600"/>
                  <a:pt x="507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2" name="Text 19"/>
          <p:cNvSpPr/>
          <p:nvPr/>
        </p:nvSpPr>
        <p:spPr>
          <a:xfrm>
            <a:off x="11637963" y="4159250"/>
            <a:ext cx="26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0196361" y="4794250"/>
            <a:ext cx="3149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Yapılandırma Kritik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0209061" y="5251450"/>
            <a:ext cx="3124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8FAF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Format, uzunluk, stil belirle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2450495" y="6608530"/>
            <a:ext cx="11352590" cy="2424490"/>
          </a:xfrm>
          <a:custGeom>
            <a:avLst/>
            <a:gdLst/>
            <a:ahLst/>
            <a:cxnLst/>
            <a:rect l="l" t="t" r="r" b="b"/>
            <a:pathLst>
              <a:path w="11352590" h="2424490">
                <a:moveTo>
                  <a:pt x="203197" y="0"/>
                </a:moveTo>
                <a:lnTo>
                  <a:pt x="11149394" y="0"/>
                </a:lnTo>
                <a:cubicBezTo>
                  <a:pt x="11261616" y="0"/>
                  <a:pt x="11352590" y="90974"/>
                  <a:pt x="11352590" y="203197"/>
                </a:cubicBezTo>
                <a:lnTo>
                  <a:pt x="11352590" y="2221294"/>
                </a:lnTo>
                <a:cubicBezTo>
                  <a:pt x="11352590" y="2333516"/>
                  <a:pt x="11261616" y="2424490"/>
                  <a:pt x="11149394" y="2424490"/>
                </a:cubicBezTo>
                <a:lnTo>
                  <a:pt x="203197" y="2424490"/>
                </a:lnTo>
                <a:cubicBezTo>
                  <a:pt x="90974" y="2424490"/>
                  <a:pt x="0" y="2333516"/>
                  <a:pt x="0" y="2221294"/>
                </a:cubicBezTo>
                <a:lnTo>
                  <a:pt x="0" y="203197"/>
                </a:lnTo>
                <a:cubicBezTo>
                  <a:pt x="0" y="91049"/>
                  <a:pt x="91049" y="0"/>
                  <a:pt x="203197" y="0"/>
                </a:cubicBezTo>
                <a:close/>
              </a:path>
            </a:pathLst>
          </a:custGeom>
          <a:gradFill rotWithShape="1" flip="none">
            <a:gsLst>
              <a:gs pos="0">
                <a:srgbClr val="10B981">
                  <a:alpha val="30000"/>
                </a:srgbClr>
              </a:gs>
              <a:gs pos="100000">
                <a:srgbClr val="10B981">
                  <a:alpha val="10000"/>
                </a:srgbClr>
              </a:gs>
            </a:gsLst>
            <a:lin ang="2700000" scaled="1"/>
          </a:gradFill>
          <a:ln w="24190">
            <a:solidFill>
              <a:srgbClr val="10B981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943952" y="6976244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71450" y="0"/>
                </a:moveTo>
                <a:lnTo>
                  <a:pt x="76200" y="0"/>
                </a:lnTo>
                <a:cubicBezTo>
                  <a:pt x="65663" y="0"/>
                  <a:pt x="57150" y="8513"/>
                  <a:pt x="57150" y="19050"/>
                </a:cubicBezTo>
                <a:cubicBezTo>
                  <a:pt x="57150" y="29587"/>
                  <a:pt x="65663" y="38100"/>
                  <a:pt x="76200" y="38100"/>
                </a:cubicBezTo>
                <a:lnTo>
                  <a:pt x="76200" y="128290"/>
                </a:lnTo>
                <a:lnTo>
                  <a:pt x="4465" y="253782"/>
                </a:lnTo>
                <a:cubicBezTo>
                  <a:pt x="1548" y="258961"/>
                  <a:pt x="0" y="264735"/>
                  <a:pt x="0" y="270689"/>
                </a:cubicBezTo>
                <a:cubicBezTo>
                  <a:pt x="0" y="289560"/>
                  <a:pt x="15240" y="304800"/>
                  <a:pt x="34111" y="304800"/>
                </a:cubicBezTo>
                <a:lnTo>
                  <a:pt x="232589" y="304800"/>
                </a:lnTo>
                <a:cubicBezTo>
                  <a:pt x="251400" y="304800"/>
                  <a:pt x="266700" y="289560"/>
                  <a:pt x="266700" y="270689"/>
                </a:cubicBezTo>
                <a:cubicBezTo>
                  <a:pt x="266700" y="264735"/>
                  <a:pt x="265152" y="258901"/>
                  <a:pt x="262235" y="253782"/>
                </a:cubicBezTo>
                <a:lnTo>
                  <a:pt x="190500" y="128290"/>
                </a:lnTo>
                <a:lnTo>
                  <a:pt x="190500" y="38100"/>
                </a:lnTo>
                <a:cubicBezTo>
                  <a:pt x="201037" y="38100"/>
                  <a:pt x="209550" y="29587"/>
                  <a:pt x="209550" y="19050"/>
                </a:cubicBezTo>
                <a:cubicBezTo>
                  <a:pt x="209550" y="8513"/>
                  <a:pt x="201037" y="0"/>
                  <a:pt x="190500" y="0"/>
                </a:cubicBezTo>
                <a:lnTo>
                  <a:pt x="171450" y="0"/>
                </a:lnTo>
                <a:close/>
                <a:moveTo>
                  <a:pt x="114300" y="128290"/>
                </a:moveTo>
                <a:lnTo>
                  <a:pt x="114300" y="38100"/>
                </a:lnTo>
                <a:lnTo>
                  <a:pt x="152400" y="38100"/>
                </a:lnTo>
                <a:lnTo>
                  <a:pt x="152400" y="128290"/>
                </a:lnTo>
                <a:cubicBezTo>
                  <a:pt x="152400" y="134898"/>
                  <a:pt x="154126" y="141446"/>
                  <a:pt x="157401" y="147221"/>
                </a:cubicBezTo>
                <a:lnTo>
                  <a:pt x="182166" y="190500"/>
                </a:lnTo>
                <a:lnTo>
                  <a:pt x="84534" y="190500"/>
                </a:lnTo>
                <a:lnTo>
                  <a:pt x="109299" y="147221"/>
                </a:lnTo>
                <a:cubicBezTo>
                  <a:pt x="112574" y="141446"/>
                  <a:pt x="114300" y="134957"/>
                  <a:pt x="114300" y="12829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7" name="Text 24"/>
          <p:cNvSpPr/>
          <p:nvPr/>
        </p:nvSpPr>
        <p:spPr>
          <a:xfrm>
            <a:off x="3072191" y="6925444"/>
            <a:ext cx="10490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Başarı Formülü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2772229" y="7539882"/>
            <a:ext cx="10715776" cy="1165376"/>
          </a:xfrm>
          <a:custGeom>
            <a:avLst/>
            <a:gdLst/>
            <a:ahLst/>
            <a:cxnLst/>
            <a:rect l="l" t="t" r="r" b="b"/>
            <a:pathLst>
              <a:path w="10715776" h="1165376">
                <a:moveTo>
                  <a:pt x="101597" y="0"/>
                </a:moveTo>
                <a:lnTo>
                  <a:pt x="10614179" y="0"/>
                </a:lnTo>
                <a:cubicBezTo>
                  <a:pt x="10670289" y="0"/>
                  <a:pt x="10715776" y="45487"/>
                  <a:pt x="10715776" y="101597"/>
                </a:cubicBezTo>
                <a:lnTo>
                  <a:pt x="10715776" y="1063779"/>
                </a:lnTo>
                <a:cubicBezTo>
                  <a:pt x="10715776" y="1119889"/>
                  <a:pt x="10670289" y="1165376"/>
                  <a:pt x="10614179" y="1165376"/>
                </a:cubicBezTo>
                <a:lnTo>
                  <a:pt x="101597" y="1165376"/>
                </a:lnTo>
                <a:cubicBezTo>
                  <a:pt x="45487" y="1165376"/>
                  <a:pt x="0" y="1119889"/>
                  <a:pt x="0" y="1063779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0F172A">
              <a:alpha val="90196"/>
            </a:srgbClr>
          </a:solidFill>
          <a:ln w="9676">
            <a:solidFill>
              <a:srgbClr val="3B82F6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339012" y="7726139"/>
            <a:ext cx="1577975" cy="22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İyi Prompt =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124450" y="8010599"/>
            <a:ext cx="6007100" cy="22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Net Talimat + Zengin Bağlam + Net Kısıtlamalar +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739569" y="8295060"/>
            <a:ext cx="4776788" cy="22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(Örnekler/Rol) + Yapılandırılmış Çıktı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123517" y="9473381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16562"/>
                </a:moveTo>
                <a:lnTo>
                  <a:pt x="153114" y="167819"/>
                </a:lnTo>
                <a:cubicBezTo>
                  <a:pt x="158948" y="170200"/>
                  <a:pt x="165140" y="171450"/>
                  <a:pt x="171450" y="171450"/>
                </a:cubicBezTo>
                <a:cubicBezTo>
                  <a:pt x="177760" y="171450"/>
                  <a:pt x="183952" y="170200"/>
                  <a:pt x="189786" y="167819"/>
                </a:cubicBezTo>
                <a:lnTo>
                  <a:pt x="334089" y="108406"/>
                </a:lnTo>
                <a:cubicBezTo>
                  <a:pt x="339447" y="106204"/>
                  <a:pt x="342900" y="101025"/>
                  <a:pt x="342900" y="95250"/>
                </a:cubicBezTo>
                <a:cubicBezTo>
                  <a:pt x="342900" y="89475"/>
                  <a:pt x="339447" y="84296"/>
                  <a:pt x="334089" y="82094"/>
                </a:cubicBezTo>
                <a:lnTo>
                  <a:pt x="189786" y="22681"/>
                </a:lnTo>
                <a:cubicBezTo>
                  <a:pt x="183952" y="20300"/>
                  <a:pt x="177760" y="19050"/>
                  <a:pt x="171450" y="19050"/>
                </a:cubicBezTo>
                <a:cubicBezTo>
                  <a:pt x="165140" y="19050"/>
                  <a:pt x="158948" y="20300"/>
                  <a:pt x="153114" y="22681"/>
                </a:cubicBezTo>
                <a:lnTo>
                  <a:pt x="8811" y="82094"/>
                </a:lnTo>
                <a:cubicBezTo>
                  <a:pt x="3453" y="84296"/>
                  <a:pt x="0" y="89475"/>
                  <a:pt x="0" y="95250"/>
                </a:cubicBezTo>
                <a:lnTo>
                  <a:pt x="0" y="271463"/>
                </a:lnTo>
                <a:cubicBezTo>
                  <a:pt x="0" y="279380"/>
                  <a:pt x="6370" y="285750"/>
                  <a:pt x="14288" y="285750"/>
                </a:cubicBezTo>
                <a:cubicBezTo>
                  <a:pt x="22205" y="285750"/>
                  <a:pt x="28575" y="279380"/>
                  <a:pt x="28575" y="271463"/>
                </a:cubicBezTo>
                <a:lnTo>
                  <a:pt x="28575" y="116562"/>
                </a:lnTo>
                <a:close/>
                <a:moveTo>
                  <a:pt x="57150" y="159246"/>
                </a:moveTo>
                <a:lnTo>
                  <a:pt x="57150" y="228600"/>
                </a:lnTo>
                <a:cubicBezTo>
                  <a:pt x="57150" y="260152"/>
                  <a:pt x="108347" y="285750"/>
                  <a:pt x="171450" y="285750"/>
                </a:cubicBezTo>
                <a:cubicBezTo>
                  <a:pt x="234553" y="285750"/>
                  <a:pt x="285750" y="260152"/>
                  <a:pt x="285750" y="228600"/>
                </a:cubicBezTo>
                <a:lnTo>
                  <a:pt x="285750" y="159187"/>
                </a:lnTo>
                <a:lnTo>
                  <a:pt x="200680" y="194250"/>
                </a:lnTo>
                <a:cubicBezTo>
                  <a:pt x="191393" y="198060"/>
                  <a:pt x="181511" y="200025"/>
                  <a:pt x="171450" y="200025"/>
                </a:cubicBezTo>
                <a:cubicBezTo>
                  <a:pt x="161389" y="200025"/>
                  <a:pt x="151507" y="198060"/>
                  <a:pt x="142220" y="194250"/>
                </a:cubicBezTo>
                <a:lnTo>
                  <a:pt x="57150" y="159187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33" name="Text 30"/>
          <p:cNvSpPr/>
          <p:nvPr/>
        </p:nvSpPr>
        <p:spPr>
          <a:xfrm>
            <a:off x="6580717" y="9447981"/>
            <a:ext cx="3632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F8FAFC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Mühendisliği Eğitimi - 2026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Prompt Mühendisliği Eğitimi</dc:title>
  <dc:subject>Prompt Mühendisliği Eğitimi</dc:subject>
  <dc:creator>Kimi</dc:creator>
  <cp:lastModifiedBy>Kimi</cp:lastModifiedBy>
  <cp:revision>1</cp:revision>
  <dcterms:created xsi:type="dcterms:W3CDTF">2026-01-29T12:27:54Z</dcterms:created>
  <dcterms:modified xsi:type="dcterms:W3CDTF">2026-01-29T12:27:54Z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{"Label":"Prompt Mühendisliği Eğitimi","ContentProducer":"001191110108MACG2KBH8F10000","ProduceID":"19c09a16-f582-8e78-8000-0000190a1093","ReservedCode1":"","ContentPropagator":"001191110108MACG2KBH8F20000","PropagateID":"19c09a16-f582-8e78-8000-0000190a1093","ReservedCode2":""}</vt:lpwstr>
  </property>
</Properties>
</file>